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57" r:id="rId4"/>
    <p:sldId id="260" r:id="rId5"/>
    <p:sldId id="270" r:id="rId6"/>
    <p:sldId id="264" r:id="rId7"/>
    <p:sldId id="265" r:id="rId8"/>
    <p:sldId id="269" r:id="rId9"/>
    <p:sldId id="266" r:id="rId10"/>
    <p:sldId id="263" r:id="rId11"/>
    <p:sldId id="271" r:id="rId12"/>
    <p:sldId id="268" r:id="rId13"/>
    <p:sldId id="277" r:id="rId14"/>
    <p:sldId id="267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4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196D4-4716-4965-91BD-53CC8E09EAA1}" type="doc">
      <dgm:prSet loTypeId="urn:microsoft.com/office/officeart/2005/8/layout/target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DE"/>
        </a:p>
      </dgm:t>
    </dgm:pt>
    <dgm:pt modelId="{0AD38B22-B136-46E1-9C64-B90395A14642}">
      <dgm:prSet custT="1"/>
      <dgm:spPr/>
      <dgm:t>
        <a:bodyPr/>
        <a:lstStyle/>
        <a:p>
          <a:pPr rtl="0"/>
          <a:r>
            <a:rPr lang="de-DE" sz="1800" b="1" dirty="0"/>
            <a:t>Medienkompetenz im Fach Musik</a:t>
          </a:r>
          <a:br>
            <a:rPr lang="de-DE" sz="1600" dirty="0"/>
          </a:br>
          <a:r>
            <a:rPr lang="de-DE" sz="1600" dirty="0"/>
            <a:t> </a:t>
          </a:r>
          <a:br>
            <a:rPr lang="de-DE" sz="1600" dirty="0"/>
          </a:br>
          <a:r>
            <a:rPr lang="de-DE" sz="1800" dirty="0">
              <a:solidFill>
                <a:srgbClr val="FF0000"/>
              </a:solidFill>
            </a:rPr>
            <a:t>Unterrichtseinheit: Ohrwurmprojekt</a:t>
          </a:r>
          <a:br>
            <a:rPr lang="de-DE" sz="1600" dirty="0"/>
          </a:br>
          <a:br>
            <a:rPr lang="de-DE" sz="1600" dirty="0"/>
          </a:br>
          <a:r>
            <a:rPr lang="de-DE" sz="1600" dirty="0"/>
            <a:t>     Das seit 2002 aus Künstlern und Pädagogen bestehende Ohrwurmteam möchte mit seinen Projekten Kinder für klassische Musik begeistern. </a:t>
          </a:r>
        </a:p>
        <a:p>
          <a:pPr rtl="0"/>
          <a:r>
            <a:rPr lang="de-DE" sz="1600" dirty="0"/>
            <a:t>In einer entsprechenden  Fortbildung werden die Lehrkräfte mit dem extra für Grundschulkinder entwickelten  Unterrichtsmaterial vertraut gemacht und geschult. </a:t>
          </a:r>
        </a:p>
        <a:p>
          <a:pPr rtl="0"/>
          <a:r>
            <a:rPr lang="de-DE" sz="1600" dirty="0"/>
            <a:t>Im Musikunterricht werden dann geeignete Musikstücke mit Hilfe von Mitmachpartituren (Orff-Instrumente und Body-Percussion), Tänzen, Geschichten über Instrumente, Bewegungsspielen ….erarbeitet.</a:t>
          </a:r>
        </a:p>
        <a:p>
          <a:pPr rtl="0"/>
          <a:br>
            <a:rPr lang="de-DE" sz="1600" dirty="0"/>
          </a:br>
          <a:r>
            <a:rPr lang="de-DE" sz="1600" dirty="0"/>
            <a:t> Das Projekt endet mit einem Ohrwurmkonzert, welches in der Regel in den Schulen stattfindet. </a:t>
          </a:r>
        </a:p>
        <a:p>
          <a:pPr rtl="0"/>
          <a:r>
            <a:rPr lang="de-DE" sz="1600" dirty="0"/>
            <a:t>Die Ohrwurm-Konzerte sind eine besondere Form von Musiktheater für </a:t>
          </a:r>
          <a:br>
            <a:rPr lang="de-DE" sz="1600" dirty="0"/>
          </a:br>
          <a:r>
            <a:rPr lang="de-DE" sz="1600" dirty="0"/>
            <a:t>     Kinder. Sie werden von hochprofessionellen Musikern gestaltet, die erfahrene und oft  international renommierte Solisten, Mitglieder großer Orchester und Hochschulprofessoren sind.</a:t>
          </a:r>
          <a:br>
            <a:rPr lang="de-DE" sz="1600" dirty="0"/>
          </a:br>
          <a:endParaRPr lang="de-DE" sz="1600" dirty="0"/>
        </a:p>
      </dgm:t>
    </dgm:pt>
    <dgm:pt modelId="{481FE61D-706C-48CB-BA68-99703B0F2FE0}" type="parTrans" cxnId="{255A5B4E-C357-47B3-833E-83E551BF629E}">
      <dgm:prSet/>
      <dgm:spPr/>
      <dgm:t>
        <a:bodyPr/>
        <a:lstStyle/>
        <a:p>
          <a:endParaRPr lang="de-DE"/>
        </a:p>
      </dgm:t>
    </dgm:pt>
    <dgm:pt modelId="{1DB19421-194A-48F3-A5CD-A0DBDE29F0C3}" type="sibTrans" cxnId="{255A5B4E-C357-47B3-833E-83E551BF629E}">
      <dgm:prSet/>
      <dgm:spPr/>
      <dgm:t>
        <a:bodyPr/>
        <a:lstStyle/>
        <a:p>
          <a:endParaRPr lang="de-DE"/>
        </a:p>
      </dgm:t>
    </dgm:pt>
    <dgm:pt modelId="{2322C3DC-83EE-4760-B093-B9ECEC576CB4}" type="pres">
      <dgm:prSet presAssocID="{284196D4-4716-4965-91BD-53CC8E09EAA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3844255-D13A-4C56-B019-2D4243C4C92B}" type="pres">
      <dgm:prSet presAssocID="{0AD38B22-B136-46E1-9C64-B90395A14642}" presName="circle1" presStyleLbl="node1" presStyleIdx="0" presStyleCnt="1" custLinFactNeighborY="-281"/>
      <dgm:spPr/>
    </dgm:pt>
    <dgm:pt modelId="{19B5CC66-88F7-4067-95C6-7D0DD0D4D8FA}" type="pres">
      <dgm:prSet presAssocID="{0AD38B22-B136-46E1-9C64-B90395A14642}" presName="space" presStyleCnt="0"/>
      <dgm:spPr/>
    </dgm:pt>
    <dgm:pt modelId="{017401D7-8335-48FE-9BF0-DC7BC0CF2CF2}" type="pres">
      <dgm:prSet presAssocID="{0AD38B22-B136-46E1-9C64-B90395A14642}" presName="rect1" presStyleLbl="alignAcc1" presStyleIdx="0" presStyleCnt="1"/>
      <dgm:spPr/>
    </dgm:pt>
    <dgm:pt modelId="{82A02227-D24F-4D72-8224-B17C84CEADF4}" type="pres">
      <dgm:prSet presAssocID="{0AD38B22-B136-46E1-9C64-B90395A1464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CCFAA4D-85E1-49DF-8C84-94BEF72498EB}" type="presOf" srcId="{0AD38B22-B136-46E1-9C64-B90395A14642}" destId="{82A02227-D24F-4D72-8224-B17C84CEADF4}" srcOrd="1" destOrd="0" presId="urn:microsoft.com/office/officeart/2005/8/layout/target3"/>
    <dgm:cxn modelId="{255A5B4E-C357-47B3-833E-83E551BF629E}" srcId="{284196D4-4716-4965-91BD-53CC8E09EAA1}" destId="{0AD38B22-B136-46E1-9C64-B90395A14642}" srcOrd="0" destOrd="0" parTransId="{481FE61D-706C-48CB-BA68-99703B0F2FE0}" sibTransId="{1DB19421-194A-48F3-A5CD-A0DBDE29F0C3}"/>
    <dgm:cxn modelId="{03BB53B8-9A6F-44D3-8401-1DCCD78BD0D5}" type="presOf" srcId="{284196D4-4716-4965-91BD-53CC8E09EAA1}" destId="{2322C3DC-83EE-4760-B093-B9ECEC576CB4}" srcOrd="0" destOrd="0" presId="urn:microsoft.com/office/officeart/2005/8/layout/target3"/>
    <dgm:cxn modelId="{3FEAD9D2-1060-46C9-90B3-3820C623A14F}" type="presOf" srcId="{0AD38B22-B136-46E1-9C64-B90395A14642}" destId="{017401D7-8335-48FE-9BF0-DC7BC0CF2CF2}" srcOrd="0" destOrd="0" presId="urn:microsoft.com/office/officeart/2005/8/layout/target3"/>
    <dgm:cxn modelId="{9C8CABEA-C9D1-4108-BE88-FC5DCC3E6137}" type="presParOf" srcId="{2322C3DC-83EE-4760-B093-B9ECEC576CB4}" destId="{93844255-D13A-4C56-B019-2D4243C4C92B}" srcOrd="0" destOrd="0" presId="urn:microsoft.com/office/officeart/2005/8/layout/target3"/>
    <dgm:cxn modelId="{E331F8A9-8662-4B89-8F6E-F7549FDCE612}" type="presParOf" srcId="{2322C3DC-83EE-4760-B093-B9ECEC576CB4}" destId="{19B5CC66-88F7-4067-95C6-7D0DD0D4D8FA}" srcOrd="1" destOrd="0" presId="urn:microsoft.com/office/officeart/2005/8/layout/target3"/>
    <dgm:cxn modelId="{92DF2343-F351-4876-99D0-F7CA4DD69D4F}" type="presParOf" srcId="{2322C3DC-83EE-4760-B093-B9ECEC576CB4}" destId="{017401D7-8335-48FE-9BF0-DC7BC0CF2CF2}" srcOrd="2" destOrd="0" presId="urn:microsoft.com/office/officeart/2005/8/layout/target3"/>
    <dgm:cxn modelId="{816EE18E-AD11-4A7E-BBCC-3E163E72EF8F}" type="presParOf" srcId="{2322C3DC-83EE-4760-B093-B9ECEC576CB4}" destId="{82A02227-D24F-4D72-8224-B17C84CEADF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F880E-1A45-4464-A305-5DE3DD27ADCC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0"/>
      <dgm:spPr/>
      <dgm:t>
        <a:bodyPr/>
        <a:lstStyle/>
        <a:p>
          <a:endParaRPr lang="de-DE"/>
        </a:p>
      </dgm:t>
    </dgm:pt>
    <dgm:pt modelId="{22BB95CE-FAFA-41C8-A5A0-0B7670E2B4F4}">
      <dgm:prSet phldrT="[Text]" phldr="1"/>
      <dgm:spPr/>
      <dgm:t>
        <a:bodyPr/>
        <a:lstStyle/>
        <a:p>
          <a:endParaRPr lang="de-DE"/>
        </a:p>
      </dgm:t>
    </dgm:pt>
    <dgm:pt modelId="{1CC968B7-6342-41F6-895E-2897661AA4B7}" type="parTrans" cxnId="{16DC4618-F93D-47BC-81D9-43351B7090EA}">
      <dgm:prSet/>
      <dgm:spPr/>
      <dgm:t>
        <a:bodyPr/>
        <a:lstStyle/>
        <a:p>
          <a:endParaRPr lang="de-DE"/>
        </a:p>
      </dgm:t>
    </dgm:pt>
    <dgm:pt modelId="{D7777FFA-6920-4142-814A-D9201F9DB4FB}" type="sibTrans" cxnId="{16DC4618-F93D-47BC-81D9-43351B7090EA}">
      <dgm:prSet/>
      <dgm:spPr/>
      <dgm:t>
        <a:bodyPr/>
        <a:lstStyle/>
        <a:p>
          <a:endParaRPr lang="de-DE"/>
        </a:p>
      </dgm:t>
    </dgm:pt>
    <dgm:pt modelId="{73EEBB6F-C32A-499A-8C51-8A072759FB78}">
      <dgm:prSet phldrT="[Text]" phldr="1"/>
      <dgm:spPr/>
      <dgm:t>
        <a:bodyPr/>
        <a:lstStyle/>
        <a:p>
          <a:endParaRPr lang="de-DE"/>
        </a:p>
      </dgm:t>
    </dgm:pt>
    <dgm:pt modelId="{8AAA7146-F1A3-4F77-A21C-06553786B0EB}" type="parTrans" cxnId="{E0873C7A-288D-4AFA-B3D7-46395728A162}">
      <dgm:prSet/>
      <dgm:spPr/>
      <dgm:t>
        <a:bodyPr/>
        <a:lstStyle/>
        <a:p>
          <a:endParaRPr lang="de-DE"/>
        </a:p>
      </dgm:t>
    </dgm:pt>
    <dgm:pt modelId="{0B3CA75D-7EB1-40B7-A9C4-2866A4FCAC83}" type="sibTrans" cxnId="{E0873C7A-288D-4AFA-B3D7-46395728A162}">
      <dgm:prSet/>
      <dgm:spPr/>
      <dgm:t>
        <a:bodyPr/>
        <a:lstStyle/>
        <a:p>
          <a:endParaRPr lang="de-DE"/>
        </a:p>
      </dgm:t>
    </dgm:pt>
    <dgm:pt modelId="{2B64D5D8-BD84-45B2-9DAE-1CA4B0E8ADD0}">
      <dgm:prSet phldrT="[Text]" phldr="1"/>
      <dgm:spPr/>
      <dgm:t>
        <a:bodyPr/>
        <a:lstStyle/>
        <a:p>
          <a:endParaRPr lang="de-DE"/>
        </a:p>
      </dgm:t>
    </dgm:pt>
    <dgm:pt modelId="{CF0497E3-E348-4BA2-A745-063C3A841B25}" type="parTrans" cxnId="{E5256537-4146-4461-BDB3-A5DCA380CAB5}">
      <dgm:prSet/>
      <dgm:spPr/>
      <dgm:t>
        <a:bodyPr/>
        <a:lstStyle/>
        <a:p>
          <a:endParaRPr lang="de-DE"/>
        </a:p>
      </dgm:t>
    </dgm:pt>
    <dgm:pt modelId="{4292D1FA-93B8-4BBC-AA0F-717C624371E1}" type="sibTrans" cxnId="{E5256537-4146-4461-BDB3-A5DCA380CAB5}">
      <dgm:prSet/>
      <dgm:spPr/>
      <dgm:t>
        <a:bodyPr/>
        <a:lstStyle/>
        <a:p>
          <a:endParaRPr lang="de-DE"/>
        </a:p>
      </dgm:t>
    </dgm:pt>
    <dgm:pt modelId="{38360EEB-4078-4EF1-83F5-AEAD782EBAF0}">
      <dgm:prSet phldrT="[Text]" phldr="1"/>
      <dgm:spPr/>
      <dgm:t>
        <a:bodyPr/>
        <a:lstStyle/>
        <a:p>
          <a:endParaRPr lang="de-DE"/>
        </a:p>
      </dgm:t>
    </dgm:pt>
    <dgm:pt modelId="{8FC109F0-B3F0-43F9-B862-D4E86AF53944}" type="parTrans" cxnId="{CA898565-A53B-4C2C-B22E-C528148250CE}">
      <dgm:prSet/>
      <dgm:spPr/>
      <dgm:t>
        <a:bodyPr/>
        <a:lstStyle/>
        <a:p>
          <a:endParaRPr lang="de-DE"/>
        </a:p>
      </dgm:t>
    </dgm:pt>
    <dgm:pt modelId="{2B946D16-187F-4591-9C88-5B5FCC721F2E}" type="sibTrans" cxnId="{CA898565-A53B-4C2C-B22E-C528148250CE}">
      <dgm:prSet/>
      <dgm:spPr/>
      <dgm:t>
        <a:bodyPr/>
        <a:lstStyle/>
        <a:p>
          <a:endParaRPr lang="de-DE"/>
        </a:p>
      </dgm:t>
    </dgm:pt>
    <dgm:pt modelId="{515F7C8D-3EC5-42C9-A4BC-0D5C20FC9F04}">
      <dgm:prSet phldrT="[Text]" phldr="1"/>
      <dgm:spPr/>
      <dgm:t>
        <a:bodyPr/>
        <a:lstStyle/>
        <a:p>
          <a:endParaRPr lang="de-DE"/>
        </a:p>
      </dgm:t>
    </dgm:pt>
    <dgm:pt modelId="{0279017B-758B-4C5F-BEE0-1C0414278C26}" type="parTrans" cxnId="{8330D43D-D096-4100-97FE-5163571FBB4B}">
      <dgm:prSet/>
      <dgm:spPr/>
      <dgm:t>
        <a:bodyPr/>
        <a:lstStyle/>
        <a:p>
          <a:endParaRPr lang="de-DE"/>
        </a:p>
      </dgm:t>
    </dgm:pt>
    <dgm:pt modelId="{9538D998-6FB4-40DB-AB5F-D2004B16362D}" type="sibTrans" cxnId="{8330D43D-D096-4100-97FE-5163571FBB4B}">
      <dgm:prSet/>
      <dgm:spPr/>
      <dgm:t>
        <a:bodyPr/>
        <a:lstStyle/>
        <a:p>
          <a:endParaRPr lang="de-DE"/>
        </a:p>
      </dgm:t>
    </dgm:pt>
    <dgm:pt modelId="{CE031A54-31C2-4D2E-BFB7-490DC0BED0BE}">
      <dgm:prSet phldrT="[Text]" phldr="1"/>
      <dgm:spPr/>
      <dgm:t>
        <a:bodyPr/>
        <a:lstStyle/>
        <a:p>
          <a:endParaRPr lang="de-DE" dirty="0"/>
        </a:p>
      </dgm:t>
    </dgm:pt>
    <dgm:pt modelId="{F1AB325D-874C-47F3-9994-5AAFD2F5F518}" type="parTrans" cxnId="{85FF272D-9450-481D-87D2-8F68A3006081}">
      <dgm:prSet/>
      <dgm:spPr/>
      <dgm:t>
        <a:bodyPr/>
        <a:lstStyle/>
        <a:p>
          <a:endParaRPr lang="de-DE"/>
        </a:p>
      </dgm:t>
    </dgm:pt>
    <dgm:pt modelId="{D1F91938-BE6A-45CE-B79B-06CACBE4E749}" type="sibTrans" cxnId="{85FF272D-9450-481D-87D2-8F68A3006081}">
      <dgm:prSet/>
      <dgm:spPr/>
      <dgm:t>
        <a:bodyPr/>
        <a:lstStyle/>
        <a:p>
          <a:endParaRPr lang="de-DE"/>
        </a:p>
      </dgm:t>
    </dgm:pt>
    <dgm:pt modelId="{1933B0F1-CF3A-42A7-BB09-2E6788677BCD}">
      <dgm:prSet phldrT="[Text]" phldr="1"/>
      <dgm:spPr/>
      <dgm:t>
        <a:bodyPr/>
        <a:lstStyle/>
        <a:p>
          <a:endParaRPr lang="de-DE"/>
        </a:p>
      </dgm:t>
    </dgm:pt>
    <dgm:pt modelId="{E8398708-575B-446A-99E2-1A5572C666BF}" type="parTrans" cxnId="{064DEBD7-8207-4A8E-B57D-AD07F96F3879}">
      <dgm:prSet/>
      <dgm:spPr/>
      <dgm:t>
        <a:bodyPr/>
        <a:lstStyle/>
        <a:p>
          <a:endParaRPr lang="de-DE"/>
        </a:p>
      </dgm:t>
    </dgm:pt>
    <dgm:pt modelId="{28E319D9-0490-4AA6-96F9-1AC2B9F1C263}" type="sibTrans" cxnId="{064DEBD7-8207-4A8E-B57D-AD07F96F3879}">
      <dgm:prSet/>
      <dgm:spPr/>
      <dgm:t>
        <a:bodyPr/>
        <a:lstStyle/>
        <a:p>
          <a:endParaRPr lang="de-DE"/>
        </a:p>
      </dgm:t>
    </dgm:pt>
    <dgm:pt modelId="{E1D00117-C150-47B0-8E46-C5DB1CBB2D07}">
      <dgm:prSet phldrT="[Text]" phldr="1"/>
      <dgm:spPr/>
      <dgm:t>
        <a:bodyPr/>
        <a:lstStyle/>
        <a:p>
          <a:endParaRPr lang="de-DE"/>
        </a:p>
      </dgm:t>
    </dgm:pt>
    <dgm:pt modelId="{D256A113-626E-4072-9BB5-484389B7602C}" type="parTrans" cxnId="{40EA158F-798A-4D46-B1DA-BC45420EE016}">
      <dgm:prSet/>
      <dgm:spPr/>
      <dgm:t>
        <a:bodyPr/>
        <a:lstStyle/>
        <a:p>
          <a:endParaRPr lang="de-DE"/>
        </a:p>
      </dgm:t>
    </dgm:pt>
    <dgm:pt modelId="{D138E90A-0A7C-4B69-AF6C-B07368523977}" type="sibTrans" cxnId="{40EA158F-798A-4D46-B1DA-BC45420EE016}">
      <dgm:prSet/>
      <dgm:spPr/>
      <dgm:t>
        <a:bodyPr/>
        <a:lstStyle/>
        <a:p>
          <a:endParaRPr lang="de-DE"/>
        </a:p>
      </dgm:t>
    </dgm:pt>
    <dgm:pt modelId="{123E60DB-E428-470A-AC0E-DE1931776387}">
      <dgm:prSet phldrT="[Text]" phldr="1"/>
      <dgm:spPr/>
      <dgm:t>
        <a:bodyPr/>
        <a:lstStyle/>
        <a:p>
          <a:endParaRPr lang="de-DE" dirty="0"/>
        </a:p>
      </dgm:t>
    </dgm:pt>
    <dgm:pt modelId="{8C0FB091-0287-4D5B-91CA-6A41BCFEC72B}" type="parTrans" cxnId="{29853CC0-875A-490E-9C4D-832CEBCA66CC}">
      <dgm:prSet/>
      <dgm:spPr/>
      <dgm:t>
        <a:bodyPr/>
        <a:lstStyle/>
        <a:p>
          <a:endParaRPr lang="de-DE"/>
        </a:p>
      </dgm:t>
    </dgm:pt>
    <dgm:pt modelId="{B9CF45B6-33F2-4B3F-9A29-294DE94B6343}" type="sibTrans" cxnId="{29853CC0-875A-490E-9C4D-832CEBCA66CC}">
      <dgm:prSet/>
      <dgm:spPr/>
      <dgm:t>
        <a:bodyPr/>
        <a:lstStyle/>
        <a:p>
          <a:endParaRPr lang="de-DE"/>
        </a:p>
      </dgm:t>
    </dgm:pt>
    <dgm:pt modelId="{A133FB8D-E8ED-407A-8499-2FA61BF1E4B9}" type="pres">
      <dgm:prSet presAssocID="{DF2F880E-1A45-4464-A305-5DE3DD27ADCC}" presName="Name0" presStyleCnt="0">
        <dgm:presLayoutVars>
          <dgm:dir/>
          <dgm:animLvl val="lvl"/>
          <dgm:resizeHandles val="exact"/>
        </dgm:presLayoutVars>
      </dgm:prSet>
      <dgm:spPr/>
    </dgm:pt>
    <dgm:pt modelId="{4C9C3AC4-F0CB-4AC7-87E0-89CA8E5F4216}" type="pres">
      <dgm:prSet presAssocID="{22BB95CE-FAFA-41C8-A5A0-0B7670E2B4F4}" presName="composite" presStyleCnt="0"/>
      <dgm:spPr/>
    </dgm:pt>
    <dgm:pt modelId="{F99DA979-D12E-4D03-B83D-1F0CD8A07857}" type="pres">
      <dgm:prSet presAssocID="{22BB95CE-FAFA-41C8-A5A0-0B7670E2B4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57504C2-CBD2-42AA-9810-2081264BC17D}" type="pres">
      <dgm:prSet presAssocID="{22BB95CE-FAFA-41C8-A5A0-0B7670E2B4F4}" presName="desTx" presStyleLbl="alignAccFollowNode1" presStyleIdx="0" presStyleCnt="3">
        <dgm:presLayoutVars>
          <dgm:bulletEnabled val="1"/>
        </dgm:presLayoutVars>
      </dgm:prSet>
      <dgm:spPr/>
    </dgm:pt>
    <dgm:pt modelId="{7D53DDA6-2D75-4D86-BB45-E479F99BE881}" type="pres">
      <dgm:prSet presAssocID="{D7777FFA-6920-4142-814A-D9201F9DB4FB}" presName="space" presStyleCnt="0"/>
      <dgm:spPr/>
    </dgm:pt>
    <dgm:pt modelId="{81BD2939-DF50-40E4-AA1D-7565EFA73C3F}" type="pres">
      <dgm:prSet presAssocID="{38360EEB-4078-4EF1-83F5-AEAD782EBAF0}" presName="composite" presStyleCnt="0"/>
      <dgm:spPr/>
    </dgm:pt>
    <dgm:pt modelId="{CF5EC921-E9BE-4B2C-8542-2DBF9C4D98C7}" type="pres">
      <dgm:prSet presAssocID="{38360EEB-4078-4EF1-83F5-AEAD782EBA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9F0D9C-61A5-46C6-B282-05C0648B4776}" type="pres">
      <dgm:prSet presAssocID="{38360EEB-4078-4EF1-83F5-AEAD782EBAF0}" presName="desTx" presStyleLbl="alignAccFollowNode1" presStyleIdx="1" presStyleCnt="3">
        <dgm:presLayoutVars>
          <dgm:bulletEnabled val="1"/>
        </dgm:presLayoutVars>
      </dgm:prSet>
      <dgm:spPr/>
    </dgm:pt>
    <dgm:pt modelId="{BE276181-095A-4475-9BB3-EE7613D63AC9}" type="pres">
      <dgm:prSet presAssocID="{2B946D16-187F-4591-9C88-5B5FCC721F2E}" presName="space" presStyleCnt="0"/>
      <dgm:spPr/>
    </dgm:pt>
    <dgm:pt modelId="{526CA293-1479-4C3D-8F63-A068F0E44B5D}" type="pres">
      <dgm:prSet presAssocID="{1933B0F1-CF3A-42A7-BB09-2E6788677BCD}" presName="composite" presStyleCnt="0"/>
      <dgm:spPr/>
    </dgm:pt>
    <dgm:pt modelId="{BBF62D34-9633-46A8-82B6-6BFF211A9F7E}" type="pres">
      <dgm:prSet presAssocID="{1933B0F1-CF3A-42A7-BB09-2E6788677B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1E2770-F485-42A2-A02F-0FD70F4C19AF}" type="pres">
      <dgm:prSet presAssocID="{1933B0F1-CF3A-42A7-BB09-2E6788677BC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C36B17-3C77-438F-BB0C-34EEC9A264EF}" type="presOf" srcId="{CE031A54-31C2-4D2E-BFB7-490DC0BED0BE}" destId="{8B9F0D9C-61A5-46C6-B282-05C0648B4776}" srcOrd="0" destOrd="1" presId="urn:microsoft.com/office/officeart/2005/8/layout/hList1"/>
    <dgm:cxn modelId="{16DC4618-F93D-47BC-81D9-43351B7090EA}" srcId="{DF2F880E-1A45-4464-A305-5DE3DD27ADCC}" destId="{22BB95CE-FAFA-41C8-A5A0-0B7670E2B4F4}" srcOrd="0" destOrd="0" parTransId="{1CC968B7-6342-41F6-895E-2897661AA4B7}" sibTransId="{D7777FFA-6920-4142-814A-D9201F9DB4FB}"/>
    <dgm:cxn modelId="{0BD00322-DB4C-4D3E-A54B-626A7C9FF1D8}" type="presOf" srcId="{22BB95CE-FAFA-41C8-A5A0-0B7670E2B4F4}" destId="{F99DA979-D12E-4D03-B83D-1F0CD8A07857}" srcOrd="0" destOrd="0" presId="urn:microsoft.com/office/officeart/2005/8/layout/hList1"/>
    <dgm:cxn modelId="{85FF272D-9450-481D-87D2-8F68A3006081}" srcId="{38360EEB-4078-4EF1-83F5-AEAD782EBAF0}" destId="{CE031A54-31C2-4D2E-BFB7-490DC0BED0BE}" srcOrd="1" destOrd="0" parTransId="{F1AB325D-874C-47F3-9994-5AAFD2F5F518}" sibTransId="{D1F91938-BE6A-45CE-B79B-06CACBE4E749}"/>
    <dgm:cxn modelId="{E5256537-4146-4461-BDB3-A5DCA380CAB5}" srcId="{22BB95CE-FAFA-41C8-A5A0-0B7670E2B4F4}" destId="{2B64D5D8-BD84-45B2-9DAE-1CA4B0E8ADD0}" srcOrd="1" destOrd="0" parTransId="{CF0497E3-E348-4BA2-A745-063C3A841B25}" sibTransId="{4292D1FA-93B8-4BBC-AA0F-717C624371E1}"/>
    <dgm:cxn modelId="{8330D43D-D096-4100-97FE-5163571FBB4B}" srcId="{38360EEB-4078-4EF1-83F5-AEAD782EBAF0}" destId="{515F7C8D-3EC5-42C9-A4BC-0D5C20FC9F04}" srcOrd="0" destOrd="0" parTransId="{0279017B-758B-4C5F-BEE0-1C0414278C26}" sibTransId="{9538D998-6FB4-40DB-AB5F-D2004B16362D}"/>
    <dgm:cxn modelId="{E29A125B-360E-40BF-806D-2E37EDAE6842}" type="presOf" srcId="{E1D00117-C150-47B0-8E46-C5DB1CBB2D07}" destId="{CF1E2770-F485-42A2-A02F-0FD70F4C19AF}" srcOrd="0" destOrd="0" presId="urn:microsoft.com/office/officeart/2005/8/layout/hList1"/>
    <dgm:cxn modelId="{CA898565-A53B-4C2C-B22E-C528148250CE}" srcId="{DF2F880E-1A45-4464-A305-5DE3DD27ADCC}" destId="{38360EEB-4078-4EF1-83F5-AEAD782EBAF0}" srcOrd="1" destOrd="0" parTransId="{8FC109F0-B3F0-43F9-B862-D4E86AF53944}" sibTransId="{2B946D16-187F-4591-9C88-5B5FCC721F2E}"/>
    <dgm:cxn modelId="{2A1FE34C-8FF9-416D-B534-6ADC905BE0A3}" type="presOf" srcId="{DF2F880E-1A45-4464-A305-5DE3DD27ADCC}" destId="{A133FB8D-E8ED-407A-8499-2FA61BF1E4B9}" srcOrd="0" destOrd="0" presId="urn:microsoft.com/office/officeart/2005/8/layout/hList1"/>
    <dgm:cxn modelId="{B5124953-85C3-444F-9A7C-71AB34E03774}" type="presOf" srcId="{123E60DB-E428-470A-AC0E-DE1931776387}" destId="{CF1E2770-F485-42A2-A02F-0FD70F4C19AF}" srcOrd="0" destOrd="1" presId="urn:microsoft.com/office/officeart/2005/8/layout/hList1"/>
    <dgm:cxn modelId="{3C9C0D57-7B6E-4014-B581-926031B0C9D4}" type="presOf" srcId="{1933B0F1-CF3A-42A7-BB09-2E6788677BCD}" destId="{BBF62D34-9633-46A8-82B6-6BFF211A9F7E}" srcOrd="0" destOrd="0" presId="urn:microsoft.com/office/officeart/2005/8/layout/hList1"/>
    <dgm:cxn modelId="{E0873C7A-288D-4AFA-B3D7-46395728A162}" srcId="{22BB95CE-FAFA-41C8-A5A0-0B7670E2B4F4}" destId="{73EEBB6F-C32A-499A-8C51-8A072759FB78}" srcOrd="0" destOrd="0" parTransId="{8AAA7146-F1A3-4F77-A21C-06553786B0EB}" sibTransId="{0B3CA75D-7EB1-40B7-A9C4-2866A4FCAC83}"/>
    <dgm:cxn modelId="{FBEB917D-93C1-4E9E-A190-0AF40C5273F6}" type="presOf" srcId="{515F7C8D-3EC5-42C9-A4BC-0D5C20FC9F04}" destId="{8B9F0D9C-61A5-46C6-B282-05C0648B4776}" srcOrd="0" destOrd="0" presId="urn:microsoft.com/office/officeart/2005/8/layout/hList1"/>
    <dgm:cxn modelId="{40EA158F-798A-4D46-B1DA-BC45420EE016}" srcId="{1933B0F1-CF3A-42A7-BB09-2E6788677BCD}" destId="{E1D00117-C150-47B0-8E46-C5DB1CBB2D07}" srcOrd="0" destOrd="0" parTransId="{D256A113-626E-4072-9BB5-484389B7602C}" sibTransId="{D138E90A-0A7C-4B69-AF6C-B07368523977}"/>
    <dgm:cxn modelId="{3A81AEAB-8189-409E-A7DA-060FD5223B46}" type="presOf" srcId="{2B64D5D8-BD84-45B2-9DAE-1CA4B0E8ADD0}" destId="{057504C2-CBD2-42AA-9810-2081264BC17D}" srcOrd="0" destOrd="1" presId="urn:microsoft.com/office/officeart/2005/8/layout/hList1"/>
    <dgm:cxn modelId="{29853CC0-875A-490E-9C4D-832CEBCA66CC}" srcId="{1933B0F1-CF3A-42A7-BB09-2E6788677BCD}" destId="{123E60DB-E428-470A-AC0E-DE1931776387}" srcOrd="1" destOrd="0" parTransId="{8C0FB091-0287-4D5B-91CA-6A41BCFEC72B}" sibTransId="{B9CF45B6-33F2-4B3F-9A29-294DE94B6343}"/>
    <dgm:cxn modelId="{064DEBD7-8207-4A8E-B57D-AD07F96F3879}" srcId="{DF2F880E-1A45-4464-A305-5DE3DD27ADCC}" destId="{1933B0F1-CF3A-42A7-BB09-2E6788677BCD}" srcOrd="2" destOrd="0" parTransId="{E8398708-575B-446A-99E2-1A5572C666BF}" sibTransId="{28E319D9-0490-4AA6-96F9-1AC2B9F1C263}"/>
    <dgm:cxn modelId="{9C278EE5-265D-417E-87CB-19193F0DC96B}" type="presOf" srcId="{73EEBB6F-C32A-499A-8C51-8A072759FB78}" destId="{057504C2-CBD2-42AA-9810-2081264BC17D}" srcOrd="0" destOrd="0" presId="urn:microsoft.com/office/officeart/2005/8/layout/hList1"/>
    <dgm:cxn modelId="{5792F0E8-97A1-4C8B-9A66-6B52ED1A058C}" type="presOf" srcId="{38360EEB-4078-4EF1-83F5-AEAD782EBAF0}" destId="{CF5EC921-E9BE-4B2C-8542-2DBF9C4D98C7}" srcOrd="0" destOrd="0" presId="urn:microsoft.com/office/officeart/2005/8/layout/hList1"/>
    <dgm:cxn modelId="{71C74542-2CEF-42C9-B330-A7ACAC9B0F49}" type="presParOf" srcId="{A133FB8D-E8ED-407A-8499-2FA61BF1E4B9}" destId="{4C9C3AC4-F0CB-4AC7-87E0-89CA8E5F4216}" srcOrd="0" destOrd="0" presId="urn:microsoft.com/office/officeart/2005/8/layout/hList1"/>
    <dgm:cxn modelId="{FCF3FC89-D1C7-4754-A717-7EC07C55224A}" type="presParOf" srcId="{4C9C3AC4-F0CB-4AC7-87E0-89CA8E5F4216}" destId="{F99DA979-D12E-4D03-B83D-1F0CD8A07857}" srcOrd="0" destOrd="0" presId="urn:microsoft.com/office/officeart/2005/8/layout/hList1"/>
    <dgm:cxn modelId="{27A4BBAA-161A-43B4-8182-FC83E36DD0B5}" type="presParOf" srcId="{4C9C3AC4-F0CB-4AC7-87E0-89CA8E5F4216}" destId="{057504C2-CBD2-42AA-9810-2081264BC17D}" srcOrd="1" destOrd="0" presId="urn:microsoft.com/office/officeart/2005/8/layout/hList1"/>
    <dgm:cxn modelId="{846FD3C5-B46A-4E52-9E56-4FAD44D08D5D}" type="presParOf" srcId="{A133FB8D-E8ED-407A-8499-2FA61BF1E4B9}" destId="{7D53DDA6-2D75-4D86-BB45-E479F99BE881}" srcOrd="1" destOrd="0" presId="urn:microsoft.com/office/officeart/2005/8/layout/hList1"/>
    <dgm:cxn modelId="{A0A98358-3046-40A3-A2F5-1FAD4E48CB55}" type="presParOf" srcId="{A133FB8D-E8ED-407A-8499-2FA61BF1E4B9}" destId="{81BD2939-DF50-40E4-AA1D-7565EFA73C3F}" srcOrd="2" destOrd="0" presId="urn:microsoft.com/office/officeart/2005/8/layout/hList1"/>
    <dgm:cxn modelId="{5115721D-B4AD-419C-B7F4-50CE4F4A014F}" type="presParOf" srcId="{81BD2939-DF50-40E4-AA1D-7565EFA73C3F}" destId="{CF5EC921-E9BE-4B2C-8542-2DBF9C4D98C7}" srcOrd="0" destOrd="0" presId="urn:microsoft.com/office/officeart/2005/8/layout/hList1"/>
    <dgm:cxn modelId="{24B07B8C-6E3C-4835-875C-1F44642A8EA8}" type="presParOf" srcId="{81BD2939-DF50-40E4-AA1D-7565EFA73C3F}" destId="{8B9F0D9C-61A5-46C6-B282-05C0648B4776}" srcOrd="1" destOrd="0" presId="urn:microsoft.com/office/officeart/2005/8/layout/hList1"/>
    <dgm:cxn modelId="{0A782EF0-D706-401C-92ED-5496F36A8ECB}" type="presParOf" srcId="{A133FB8D-E8ED-407A-8499-2FA61BF1E4B9}" destId="{BE276181-095A-4475-9BB3-EE7613D63AC9}" srcOrd="3" destOrd="0" presId="urn:microsoft.com/office/officeart/2005/8/layout/hList1"/>
    <dgm:cxn modelId="{B4345893-4F9F-4AF0-8D72-655217BBDE46}" type="presParOf" srcId="{A133FB8D-E8ED-407A-8499-2FA61BF1E4B9}" destId="{526CA293-1479-4C3D-8F63-A068F0E44B5D}" srcOrd="4" destOrd="0" presId="urn:microsoft.com/office/officeart/2005/8/layout/hList1"/>
    <dgm:cxn modelId="{81DF179A-1168-47E5-8BFA-A987B7C52293}" type="presParOf" srcId="{526CA293-1479-4C3D-8F63-A068F0E44B5D}" destId="{BBF62D34-9633-46A8-82B6-6BFF211A9F7E}" srcOrd="0" destOrd="0" presId="urn:microsoft.com/office/officeart/2005/8/layout/hList1"/>
    <dgm:cxn modelId="{9C15CD7C-2652-47D2-BE1D-1A1ECF8819C5}" type="presParOf" srcId="{526CA293-1479-4C3D-8F63-A068F0E44B5D}" destId="{CF1E2770-F485-42A2-A02F-0FD70F4C19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F880E-1A45-4464-A305-5DE3DD27ADCC}" type="doc">
      <dgm:prSet loTypeId="urn:microsoft.com/office/officeart/2005/8/layout/hList1" loCatId="list" qsTypeId="urn:microsoft.com/office/officeart/2005/8/quickstyle/simple1#3" qsCatId="simple" csTypeId="urn:microsoft.com/office/officeart/2005/8/colors/accent1_2#3" csCatId="accent1" phldr="0"/>
      <dgm:spPr/>
      <dgm:t>
        <a:bodyPr/>
        <a:lstStyle/>
        <a:p>
          <a:endParaRPr lang="de-DE"/>
        </a:p>
      </dgm:t>
    </dgm:pt>
    <dgm:pt modelId="{22BB95CE-FAFA-41C8-A5A0-0B7670E2B4F4}">
      <dgm:prSet phldrT="[Text]" phldr="1"/>
      <dgm:spPr/>
      <dgm:t>
        <a:bodyPr/>
        <a:lstStyle/>
        <a:p>
          <a:endParaRPr lang="de-DE" dirty="0"/>
        </a:p>
      </dgm:t>
    </dgm:pt>
    <dgm:pt modelId="{1CC968B7-6342-41F6-895E-2897661AA4B7}" type="parTrans" cxnId="{16DC4618-F93D-47BC-81D9-43351B7090EA}">
      <dgm:prSet/>
      <dgm:spPr/>
      <dgm:t>
        <a:bodyPr/>
        <a:lstStyle/>
        <a:p>
          <a:endParaRPr lang="de-DE"/>
        </a:p>
      </dgm:t>
    </dgm:pt>
    <dgm:pt modelId="{D7777FFA-6920-4142-814A-D9201F9DB4FB}" type="sibTrans" cxnId="{16DC4618-F93D-47BC-81D9-43351B7090EA}">
      <dgm:prSet/>
      <dgm:spPr/>
      <dgm:t>
        <a:bodyPr/>
        <a:lstStyle/>
        <a:p>
          <a:endParaRPr lang="de-DE"/>
        </a:p>
      </dgm:t>
    </dgm:pt>
    <dgm:pt modelId="{73EEBB6F-C32A-499A-8C51-8A072759FB78}">
      <dgm:prSet phldrT="[Text]" phldr="1"/>
      <dgm:spPr/>
      <dgm:t>
        <a:bodyPr/>
        <a:lstStyle/>
        <a:p>
          <a:endParaRPr lang="de-DE" dirty="0"/>
        </a:p>
      </dgm:t>
    </dgm:pt>
    <dgm:pt modelId="{8AAA7146-F1A3-4F77-A21C-06553786B0EB}" type="parTrans" cxnId="{E0873C7A-288D-4AFA-B3D7-46395728A162}">
      <dgm:prSet/>
      <dgm:spPr/>
      <dgm:t>
        <a:bodyPr/>
        <a:lstStyle/>
        <a:p>
          <a:endParaRPr lang="de-DE"/>
        </a:p>
      </dgm:t>
    </dgm:pt>
    <dgm:pt modelId="{0B3CA75D-7EB1-40B7-A9C4-2866A4FCAC83}" type="sibTrans" cxnId="{E0873C7A-288D-4AFA-B3D7-46395728A162}">
      <dgm:prSet/>
      <dgm:spPr/>
      <dgm:t>
        <a:bodyPr/>
        <a:lstStyle/>
        <a:p>
          <a:endParaRPr lang="de-DE"/>
        </a:p>
      </dgm:t>
    </dgm:pt>
    <dgm:pt modelId="{2B64D5D8-BD84-45B2-9DAE-1CA4B0E8ADD0}">
      <dgm:prSet phldrT="[Text]" phldr="1"/>
      <dgm:spPr/>
      <dgm:t>
        <a:bodyPr/>
        <a:lstStyle/>
        <a:p>
          <a:endParaRPr lang="de-DE" dirty="0"/>
        </a:p>
      </dgm:t>
    </dgm:pt>
    <dgm:pt modelId="{CF0497E3-E348-4BA2-A745-063C3A841B25}" type="parTrans" cxnId="{E5256537-4146-4461-BDB3-A5DCA380CAB5}">
      <dgm:prSet/>
      <dgm:spPr/>
      <dgm:t>
        <a:bodyPr/>
        <a:lstStyle/>
        <a:p>
          <a:endParaRPr lang="de-DE"/>
        </a:p>
      </dgm:t>
    </dgm:pt>
    <dgm:pt modelId="{4292D1FA-93B8-4BBC-AA0F-717C624371E1}" type="sibTrans" cxnId="{E5256537-4146-4461-BDB3-A5DCA380CAB5}">
      <dgm:prSet/>
      <dgm:spPr/>
      <dgm:t>
        <a:bodyPr/>
        <a:lstStyle/>
        <a:p>
          <a:endParaRPr lang="de-DE"/>
        </a:p>
      </dgm:t>
    </dgm:pt>
    <dgm:pt modelId="{38360EEB-4078-4EF1-83F5-AEAD782EBAF0}">
      <dgm:prSet phldrT="[Text]" phldr="1"/>
      <dgm:spPr/>
      <dgm:t>
        <a:bodyPr/>
        <a:lstStyle/>
        <a:p>
          <a:endParaRPr lang="de-DE" dirty="0"/>
        </a:p>
      </dgm:t>
    </dgm:pt>
    <dgm:pt modelId="{8FC109F0-B3F0-43F9-B862-D4E86AF53944}" type="parTrans" cxnId="{CA898565-A53B-4C2C-B22E-C528148250CE}">
      <dgm:prSet/>
      <dgm:spPr/>
      <dgm:t>
        <a:bodyPr/>
        <a:lstStyle/>
        <a:p>
          <a:endParaRPr lang="de-DE"/>
        </a:p>
      </dgm:t>
    </dgm:pt>
    <dgm:pt modelId="{2B946D16-187F-4591-9C88-5B5FCC721F2E}" type="sibTrans" cxnId="{CA898565-A53B-4C2C-B22E-C528148250CE}">
      <dgm:prSet/>
      <dgm:spPr/>
      <dgm:t>
        <a:bodyPr/>
        <a:lstStyle/>
        <a:p>
          <a:endParaRPr lang="de-DE"/>
        </a:p>
      </dgm:t>
    </dgm:pt>
    <dgm:pt modelId="{515F7C8D-3EC5-42C9-A4BC-0D5C20FC9F04}">
      <dgm:prSet phldrT="[Text]" phldr="1"/>
      <dgm:spPr/>
      <dgm:t>
        <a:bodyPr/>
        <a:lstStyle/>
        <a:p>
          <a:endParaRPr lang="de-DE" dirty="0"/>
        </a:p>
      </dgm:t>
    </dgm:pt>
    <dgm:pt modelId="{0279017B-758B-4C5F-BEE0-1C0414278C26}" type="parTrans" cxnId="{8330D43D-D096-4100-97FE-5163571FBB4B}">
      <dgm:prSet/>
      <dgm:spPr/>
      <dgm:t>
        <a:bodyPr/>
        <a:lstStyle/>
        <a:p>
          <a:endParaRPr lang="de-DE"/>
        </a:p>
      </dgm:t>
    </dgm:pt>
    <dgm:pt modelId="{9538D998-6FB4-40DB-AB5F-D2004B16362D}" type="sibTrans" cxnId="{8330D43D-D096-4100-97FE-5163571FBB4B}">
      <dgm:prSet/>
      <dgm:spPr/>
      <dgm:t>
        <a:bodyPr/>
        <a:lstStyle/>
        <a:p>
          <a:endParaRPr lang="de-DE"/>
        </a:p>
      </dgm:t>
    </dgm:pt>
    <dgm:pt modelId="{CE031A54-31C2-4D2E-BFB7-490DC0BED0BE}">
      <dgm:prSet phldrT="[Text]" phldr="1"/>
      <dgm:spPr/>
      <dgm:t>
        <a:bodyPr/>
        <a:lstStyle/>
        <a:p>
          <a:endParaRPr lang="de-DE" dirty="0"/>
        </a:p>
      </dgm:t>
    </dgm:pt>
    <dgm:pt modelId="{F1AB325D-874C-47F3-9994-5AAFD2F5F518}" type="parTrans" cxnId="{85FF272D-9450-481D-87D2-8F68A3006081}">
      <dgm:prSet/>
      <dgm:spPr/>
      <dgm:t>
        <a:bodyPr/>
        <a:lstStyle/>
        <a:p>
          <a:endParaRPr lang="de-DE"/>
        </a:p>
      </dgm:t>
    </dgm:pt>
    <dgm:pt modelId="{D1F91938-BE6A-45CE-B79B-06CACBE4E749}" type="sibTrans" cxnId="{85FF272D-9450-481D-87D2-8F68A3006081}">
      <dgm:prSet/>
      <dgm:spPr/>
      <dgm:t>
        <a:bodyPr/>
        <a:lstStyle/>
        <a:p>
          <a:endParaRPr lang="de-DE"/>
        </a:p>
      </dgm:t>
    </dgm:pt>
    <dgm:pt modelId="{1933B0F1-CF3A-42A7-BB09-2E6788677BCD}">
      <dgm:prSet phldrT="[Text]" phldr="1"/>
      <dgm:spPr/>
      <dgm:t>
        <a:bodyPr/>
        <a:lstStyle/>
        <a:p>
          <a:endParaRPr lang="de-DE" dirty="0"/>
        </a:p>
      </dgm:t>
    </dgm:pt>
    <dgm:pt modelId="{E8398708-575B-446A-99E2-1A5572C666BF}" type="parTrans" cxnId="{064DEBD7-8207-4A8E-B57D-AD07F96F3879}">
      <dgm:prSet/>
      <dgm:spPr/>
      <dgm:t>
        <a:bodyPr/>
        <a:lstStyle/>
        <a:p>
          <a:endParaRPr lang="de-DE"/>
        </a:p>
      </dgm:t>
    </dgm:pt>
    <dgm:pt modelId="{28E319D9-0490-4AA6-96F9-1AC2B9F1C263}" type="sibTrans" cxnId="{064DEBD7-8207-4A8E-B57D-AD07F96F3879}">
      <dgm:prSet/>
      <dgm:spPr/>
      <dgm:t>
        <a:bodyPr/>
        <a:lstStyle/>
        <a:p>
          <a:endParaRPr lang="de-DE"/>
        </a:p>
      </dgm:t>
    </dgm:pt>
    <dgm:pt modelId="{E1D00117-C150-47B0-8E46-C5DB1CBB2D07}">
      <dgm:prSet phldrT="[Text]" phldr="1"/>
      <dgm:spPr/>
      <dgm:t>
        <a:bodyPr/>
        <a:lstStyle/>
        <a:p>
          <a:endParaRPr lang="de-DE" dirty="0"/>
        </a:p>
      </dgm:t>
    </dgm:pt>
    <dgm:pt modelId="{D256A113-626E-4072-9BB5-484389B7602C}" type="parTrans" cxnId="{40EA158F-798A-4D46-B1DA-BC45420EE016}">
      <dgm:prSet/>
      <dgm:spPr/>
      <dgm:t>
        <a:bodyPr/>
        <a:lstStyle/>
        <a:p>
          <a:endParaRPr lang="de-DE"/>
        </a:p>
      </dgm:t>
    </dgm:pt>
    <dgm:pt modelId="{D138E90A-0A7C-4B69-AF6C-B07368523977}" type="sibTrans" cxnId="{40EA158F-798A-4D46-B1DA-BC45420EE016}">
      <dgm:prSet/>
      <dgm:spPr/>
      <dgm:t>
        <a:bodyPr/>
        <a:lstStyle/>
        <a:p>
          <a:endParaRPr lang="de-DE"/>
        </a:p>
      </dgm:t>
    </dgm:pt>
    <dgm:pt modelId="{123E60DB-E428-470A-AC0E-DE1931776387}">
      <dgm:prSet phldrT="[Text]" phldr="1"/>
      <dgm:spPr/>
      <dgm:t>
        <a:bodyPr/>
        <a:lstStyle/>
        <a:p>
          <a:endParaRPr lang="de-DE" dirty="0"/>
        </a:p>
      </dgm:t>
    </dgm:pt>
    <dgm:pt modelId="{8C0FB091-0287-4D5B-91CA-6A41BCFEC72B}" type="parTrans" cxnId="{29853CC0-875A-490E-9C4D-832CEBCA66CC}">
      <dgm:prSet/>
      <dgm:spPr/>
      <dgm:t>
        <a:bodyPr/>
        <a:lstStyle/>
        <a:p>
          <a:endParaRPr lang="de-DE"/>
        </a:p>
      </dgm:t>
    </dgm:pt>
    <dgm:pt modelId="{B9CF45B6-33F2-4B3F-9A29-294DE94B6343}" type="sibTrans" cxnId="{29853CC0-875A-490E-9C4D-832CEBCA66CC}">
      <dgm:prSet/>
      <dgm:spPr/>
      <dgm:t>
        <a:bodyPr/>
        <a:lstStyle/>
        <a:p>
          <a:endParaRPr lang="de-DE"/>
        </a:p>
      </dgm:t>
    </dgm:pt>
    <dgm:pt modelId="{A133FB8D-E8ED-407A-8499-2FA61BF1E4B9}" type="pres">
      <dgm:prSet presAssocID="{DF2F880E-1A45-4464-A305-5DE3DD27ADCC}" presName="Name0" presStyleCnt="0">
        <dgm:presLayoutVars>
          <dgm:dir/>
          <dgm:animLvl val="lvl"/>
          <dgm:resizeHandles val="exact"/>
        </dgm:presLayoutVars>
      </dgm:prSet>
      <dgm:spPr/>
    </dgm:pt>
    <dgm:pt modelId="{4C9C3AC4-F0CB-4AC7-87E0-89CA8E5F4216}" type="pres">
      <dgm:prSet presAssocID="{22BB95CE-FAFA-41C8-A5A0-0B7670E2B4F4}" presName="composite" presStyleCnt="0"/>
      <dgm:spPr/>
    </dgm:pt>
    <dgm:pt modelId="{F99DA979-D12E-4D03-B83D-1F0CD8A07857}" type="pres">
      <dgm:prSet presAssocID="{22BB95CE-FAFA-41C8-A5A0-0B7670E2B4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57504C2-CBD2-42AA-9810-2081264BC17D}" type="pres">
      <dgm:prSet presAssocID="{22BB95CE-FAFA-41C8-A5A0-0B7670E2B4F4}" presName="desTx" presStyleLbl="alignAccFollowNode1" presStyleIdx="0" presStyleCnt="3">
        <dgm:presLayoutVars>
          <dgm:bulletEnabled val="1"/>
        </dgm:presLayoutVars>
      </dgm:prSet>
      <dgm:spPr/>
    </dgm:pt>
    <dgm:pt modelId="{7D53DDA6-2D75-4D86-BB45-E479F99BE881}" type="pres">
      <dgm:prSet presAssocID="{D7777FFA-6920-4142-814A-D9201F9DB4FB}" presName="space" presStyleCnt="0"/>
      <dgm:spPr/>
    </dgm:pt>
    <dgm:pt modelId="{81BD2939-DF50-40E4-AA1D-7565EFA73C3F}" type="pres">
      <dgm:prSet presAssocID="{38360EEB-4078-4EF1-83F5-AEAD782EBAF0}" presName="composite" presStyleCnt="0"/>
      <dgm:spPr/>
    </dgm:pt>
    <dgm:pt modelId="{CF5EC921-E9BE-4B2C-8542-2DBF9C4D98C7}" type="pres">
      <dgm:prSet presAssocID="{38360EEB-4078-4EF1-83F5-AEAD782EBA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B9F0D9C-61A5-46C6-B282-05C0648B4776}" type="pres">
      <dgm:prSet presAssocID="{38360EEB-4078-4EF1-83F5-AEAD782EBAF0}" presName="desTx" presStyleLbl="alignAccFollowNode1" presStyleIdx="1" presStyleCnt="3">
        <dgm:presLayoutVars>
          <dgm:bulletEnabled val="1"/>
        </dgm:presLayoutVars>
      </dgm:prSet>
      <dgm:spPr/>
    </dgm:pt>
    <dgm:pt modelId="{BE276181-095A-4475-9BB3-EE7613D63AC9}" type="pres">
      <dgm:prSet presAssocID="{2B946D16-187F-4591-9C88-5B5FCC721F2E}" presName="space" presStyleCnt="0"/>
      <dgm:spPr/>
    </dgm:pt>
    <dgm:pt modelId="{526CA293-1479-4C3D-8F63-A068F0E44B5D}" type="pres">
      <dgm:prSet presAssocID="{1933B0F1-CF3A-42A7-BB09-2E6788677BCD}" presName="composite" presStyleCnt="0"/>
      <dgm:spPr/>
    </dgm:pt>
    <dgm:pt modelId="{BBF62D34-9633-46A8-82B6-6BFF211A9F7E}" type="pres">
      <dgm:prSet presAssocID="{1933B0F1-CF3A-42A7-BB09-2E6788677BC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1E2770-F485-42A2-A02F-0FD70F4C19AF}" type="pres">
      <dgm:prSet presAssocID="{1933B0F1-CF3A-42A7-BB09-2E6788677BC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6DC4618-F93D-47BC-81D9-43351B7090EA}" srcId="{DF2F880E-1A45-4464-A305-5DE3DD27ADCC}" destId="{22BB95CE-FAFA-41C8-A5A0-0B7670E2B4F4}" srcOrd="0" destOrd="0" parTransId="{1CC968B7-6342-41F6-895E-2897661AA4B7}" sibTransId="{D7777FFA-6920-4142-814A-D9201F9DB4FB}"/>
    <dgm:cxn modelId="{85FF272D-9450-481D-87D2-8F68A3006081}" srcId="{38360EEB-4078-4EF1-83F5-AEAD782EBAF0}" destId="{CE031A54-31C2-4D2E-BFB7-490DC0BED0BE}" srcOrd="1" destOrd="0" parTransId="{F1AB325D-874C-47F3-9994-5AAFD2F5F518}" sibTransId="{D1F91938-BE6A-45CE-B79B-06CACBE4E749}"/>
    <dgm:cxn modelId="{E5256537-4146-4461-BDB3-A5DCA380CAB5}" srcId="{22BB95CE-FAFA-41C8-A5A0-0B7670E2B4F4}" destId="{2B64D5D8-BD84-45B2-9DAE-1CA4B0E8ADD0}" srcOrd="1" destOrd="0" parTransId="{CF0497E3-E348-4BA2-A745-063C3A841B25}" sibTransId="{4292D1FA-93B8-4BBC-AA0F-717C624371E1}"/>
    <dgm:cxn modelId="{8330D43D-D096-4100-97FE-5163571FBB4B}" srcId="{38360EEB-4078-4EF1-83F5-AEAD782EBAF0}" destId="{515F7C8D-3EC5-42C9-A4BC-0D5C20FC9F04}" srcOrd="0" destOrd="0" parTransId="{0279017B-758B-4C5F-BEE0-1C0414278C26}" sibTransId="{9538D998-6FB4-40DB-AB5F-D2004B16362D}"/>
    <dgm:cxn modelId="{4689525D-B871-49EE-A7CA-BE0F907B499F}" type="presOf" srcId="{22BB95CE-FAFA-41C8-A5A0-0B7670E2B4F4}" destId="{F99DA979-D12E-4D03-B83D-1F0CD8A07857}" srcOrd="0" destOrd="0" presId="urn:microsoft.com/office/officeart/2005/8/layout/hList1"/>
    <dgm:cxn modelId="{66462760-909C-4396-B2A5-37AFBE469C08}" type="presOf" srcId="{2B64D5D8-BD84-45B2-9DAE-1CA4B0E8ADD0}" destId="{057504C2-CBD2-42AA-9810-2081264BC17D}" srcOrd="0" destOrd="1" presId="urn:microsoft.com/office/officeart/2005/8/layout/hList1"/>
    <dgm:cxn modelId="{ACB6B363-7D58-4F08-B2FC-BF40E03DDA61}" type="presOf" srcId="{73EEBB6F-C32A-499A-8C51-8A072759FB78}" destId="{057504C2-CBD2-42AA-9810-2081264BC17D}" srcOrd="0" destOrd="0" presId="urn:microsoft.com/office/officeart/2005/8/layout/hList1"/>
    <dgm:cxn modelId="{45D0C143-A6E0-498F-872C-A033FB621710}" type="presOf" srcId="{123E60DB-E428-470A-AC0E-DE1931776387}" destId="{CF1E2770-F485-42A2-A02F-0FD70F4C19AF}" srcOrd="0" destOrd="1" presId="urn:microsoft.com/office/officeart/2005/8/layout/hList1"/>
    <dgm:cxn modelId="{CA898565-A53B-4C2C-B22E-C528148250CE}" srcId="{DF2F880E-1A45-4464-A305-5DE3DD27ADCC}" destId="{38360EEB-4078-4EF1-83F5-AEAD782EBAF0}" srcOrd="1" destOrd="0" parTransId="{8FC109F0-B3F0-43F9-B862-D4E86AF53944}" sibTransId="{2B946D16-187F-4591-9C88-5B5FCC721F2E}"/>
    <dgm:cxn modelId="{70652149-FB84-4DEC-AA1F-537DC7ECD563}" type="presOf" srcId="{1933B0F1-CF3A-42A7-BB09-2E6788677BCD}" destId="{BBF62D34-9633-46A8-82B6-6BFF211A9F7E}" srcOrd="0" destOrd="0" presId="urn:microsoft.com/office/officeart/2005/8/layout/hList1"/>
    <dgm:cxn modelId="{D654C852-8807-462E-96AB-488FB0129827}" type="presOf" srcId="{DF2F880E-1A45-4464-A305-5DE3DD27ADCC}" destId="{A133FB8D-E8ED-407A-8499-2FA61BF1E4B9}" srcOrd="0" destOrd="0" presId="urn:microsoft.com/office/officeart/2005/8/layout/hList1"/>
    <dgm:cxn modelId="{E0873C7A-288D-4AFA-B3D7-46395728A162}" srcId="{22BB95CE-FAFA-41C8-A5A0-0B7670E2B4F4}" destId="{73EEBB6F-C32A-499A-8C51-8A072759FB78}" srcOrd="0" destOrd="0" parTransId="{8AAA7146-F1A3-4F77-A21C-06553786B0EB}" sibTransId="{0B3CA75D-7EB1-40B7-A9C4-2866A4FCAC83}"/>
    <dgm:cxn modelId="{40EA158F-798A-4D46-B1DA-BC45420EE016}" srcId="{1933B0F1-CF3A-42A7-BB09-2E6788677BCD}" destId="{E1D00117-C150-47B0-8E46-C5DB1CBB2D07}" srcOrd="0" destOrd="0" parTransId="{D256A113-626E-4072-9BB5-484389B7602C}" sibTransId="{D138E90A-0A7C-4B69-AF6C-B07368523977}"/>
    <dgm:cxn modelId="{BD45B991-3FBA-499F-8707-E0F617F902E5}" type="presOf" srcId="{515F7C8D-3EC5-42C9-A4BC-0D5C20FC9F04}" destId="{8B9F0D9C-61A5-46C6-B282-05C0648B4776}" srcOrd="0" destOrd="0" presId="urn:microsoft.com/office/officeart/2005/8/layout/hList1"/>
    <dgm:cxn modelId="{6C7F4B9F-EE34-4E10-9C53-2EDDC97B54DA}" type="presOf" srcId="{E1D00117-C150-47B0-8E46-C5DB1CBB2D07}" destId="{CF1E2770-F485-42A2-A02F-0FD70F4C19AF}" srcOrd="0" destOrd="0" presId="urn:microsoft.com/office/officeart/2005/8/layout/hList1"/>
    <dgm:cxn modelId="{AD348AAD-FEA4-42E0-8E3B-ADFF81D834BF}" type="presOf" srcId="{CE031A54-31C2-4D2E-BFB7-490DC0BED0BE}" destId="{8B9F0D9C-61A5-46C6-B282-05C0648B4776}" srcOrd="0" destOrd="1" presId="urn:microsoft.com/office/officeart/2005/8/layout/hList1"/>
    <dgm:cxn modelId="{29853CC0-875A-490E-9C4D-832CEBCA66CC}" srcId="{1933B0F1-CF3A-42A7-BB09-2E6788677BCD}" destId="{123E60DB-E428-470A-AC0E-DE1931776387}" srcOrd="1" destOrd="0" parTransId="{8C0FB091-0287-4D5B-91CA-6A41BCFEC72B}" sibTransId="{B9CF45B6-33F2-4B3F-9A29-294DE94B6343}"/>
    <dgm:cxn modelId="{064DEBD7-8207-4A8E-B57D-AD07F96F3879}" srcId="{DF2F880E-1A45-4464-A305-5DE3DD27ADCC}" destId="{1933B0F1-CF3A-42A7-BB09-2E6788677BCD}" srcOrd="2" destOrd="0" parTransId="{E8398708-575B-446A-99E2-1A5572C666BF}" sibTransId="{28E319D9-0490-4AA6-96F9-1AC2B9F1C263}"/>
    <dgm:cxn modelId="{E9DBD8F7-87CC-414C-8CEC-F62A7A0769D5}" type="presOf" srcId="{38360EEB-4078-4EF1-83F5-AEAD782EBAF0}" destId="{CF5EC921-E9BE-4B2C-8542-2DBF9C4D98C7}" srcOrd="0" destOrd="0" presId="urn:microsoft.com/office/officeart/2005/8/layout/hList1"/>
    <dgm:cxn modelId="{A1585EA3-0A38-432B-9E93-1CC96630A443}" type="presParOf" srcId="{A133FB8D-E8ED-407A-8499-2FA61BF1E4B9}" destId="{4C9C3AC4-F0CB-4AC7-87E0-89CA8E5F4216}" srcOrd="0" destOrd="0" presId="urn:microsoft.com/office/officeart/2005/8/layout/hList1"/>
    <dgm:cxn modelId="{40685590-C73C-481C-A9B5-E003E6AFC5F2}" type="presParOf" srcId="{4C9C3AC4-F0CB-4AC7-87E0-89CA8E5F4216}" destId="{F99DA979-D12E-4D03-B83D-1F0CD8A07857}" srcOrd="0" destOrd="0" presId="urn:microsoft.com/office/officeart/2005/8/layout/hList1"/>
    <dgm:cxn modelId="{20890F35-22A4-4077-A198-70AD8129D6F6}" type="presParOf" srcId="{4C9C3AC4-F0CB-4AC7-87E0-89CA8E5F4216}" destId="{057504C2-CBD2-42AA-9810-2081264BC17D}" srcOrd="1" destOrd="0" presId="urn:microsoft.com/office/officeart/2005/8/layout/hList1"/>
    <dgm:cxn modelId="{744AB084-2721-4A16-8410-CF59C7ABB32A}" type="presParOf" srcId="{A133FB8D-E8ED-407A-8499-2FA61BF1E4B9}" destId="{7D53DDA6-2D75-4D86-BB45-E479F99BE881}" srcOrd="1" destOrd="0" presId="urn:microsoft.com/office/officeart/2005/8/layout/hList1"/>
    <dgm:cxn modelId="{96DFE3C5-AFCE-45BA-802D-0567475DA121}" type="presParOf" srcId="{A133FB8D-E8ED-407A-8499-2FA61BF1E4B9}" destId="{81BD2939-DF50-40E4-AA1D-7565EFA73C3F}" srcOrd="2" destOrd="0" presId="urn:microsoft.com/office/officeart/2005/8/layout/hList1"/>
    <dgm:cxn modelId="{06DC8047-3A23-4BCB-92D9-5DB4CF09B5B0}" type="presParOf" srcId="{81BD2939-DF50-40E4-AA1D-7565EFA73C3F}" destId="{CF5EC921-E9BE-4B2C-8542-2DBF9C4D98C7}" srcOrd="0" destOrd="0" presId="urn:microsoft.com/office/officeart/2005/8/layout/hList1"/>
    <dgm:cxn modelId="{BE820BA4-4D73-44AD-B0CA-7F7B12B18F61}" type="presParOf" srcId="{81BD2939-DF50-40E4-AA1D-7565EFA73C3F}" destId="{8B9F0D9C-61A5-46C6-B282-05C0648B4776}" srcOrd="1" destOrd="0" presId="urn:microsoft.com/office/officeart/2005/8/layout/hList1"/>
    <dgm:cxn modelId="{E9B57EA0-ACA8-48A8-BDB7-395CF6014DD7}" type="presParOf" srcId="{A133FB8D-E8ED-407A-8499-2FA61BF1E4B9}" destId="{BE276181-095A-4475-9BB3-EE7613D63AC9}" srcOrd="3" destOrd="0" presId="urn:microsoft.com/office/officeart/2005/8/layout/hList1"/>
    <dgm:cxn modelId="{D92C7335-0919-4045-B1C3-C2D27AC24267}" type="presParOf" srcId="{A133FB8D-E8ED-407A-8499-2FA61BF1E4B9}" destId="{526CA293-1479-4C3D-8F63-A068F0E44B5D}" srcOrd="4" destOrd="0" presId="urn:microsoft.com/office/officeart/2005/8/layout/hList1"/>
    <dgm:cxn modelId="{B8A6A20A-7E51-404C-8348-98900024F326}" type="presParOf" srcId="{526CA293-1479-4C3D-8F63-A068F0E44B5D}" destId="{BBF62D34-9633-46A8-82B6-6BFF211A9F7E}" srcOrd="0" destOrd="0" presId="urn:microsoft.com/office/officeart/2005/8/layout/hList1"/>
    <dgm:cxn modelId="{2F9665B7-7C54-40CC-AD76-6F3D461F3F25}" type="presParOf" srcId="{526CA293-1479-4C3D-8F63-A068F0E44B5D}" destId="{CF1E2770-F485-42A2-A02F-0FD70F4C19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44255-D13A-4C56-B019-2D4243C4C92B}">
      <dsp:nvSpPr>
        <dsp:cNvPr id="0" name=""/>
        <dsp:cNvSpPr/>
      </dsp:nvSpPr>
      <dsp:spPr>
        <a:xfrm>
          <a:off x="0" y="936103"/>
          <a:ext cx="5486400" cy="5486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401D7-8335-48FE-9BF0-DC7BC0CF2CF2}">
      <dsp:nvSpPr>
        <dsp:cNvPr id="0" name=""/>
        <dsp:cNvSpPr/>
      </dsp:nvSpPr>
      <dsp:spPr>
        <a:xfrm>
          <a:off x="2743200" y="951519"/>
          <a:ext cx="6400799" cy="548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Medienkompetenz im Fach Musik</a:t>
          </a:r>
          <a:br>
            <a:rPr lang="de-DE" sz="1600" kern="1200" dirty="0"/>
          </a:br>
          <a:r>
            <a:rPr lang="de-DE" sz="1600" kern="1200" dirty="0"/>
            <a:t> </a:t>
          </a:r>
          <a:br>
            <a:rPr lang="de-DE" sz="1600" kern="1200" dirty="0"/>
          </a:br>
          <a:r>
            <a:rPr lang="de-DE" sz="1800" kern="1200" dirty="0">
              <a:solidFill>
                <a:srgbClr val="FF0000"/>
              </a:solidFill>
            </a:rPr>
            <a:t>Unterrichtseinheit: Ohrwurmprojekt</a:t>
          </a:r>
          <a:br>
            <a:rPr lang="de-DE" sz="1600" kern="1200" dirty="0"/>
          </a:br>
          <a:br>
            <a:rPr lang="de-DE" sz="1600" kern="1200" dirty="0"/>
          </a:br>
          <a:r>
            <a:rPr lang="de-DE" sz="1600" kern="1200" dirty="0"/>
            <a:t>     Das seit 2002 aus Künstlern und Pädagogen bestehende Ohrwurmteam möchte mit seinen Projekten Kinder für klassische Musik begeistern.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In einer entsprechenden  Fortbildung werden die Lehrkräfte mit dem extra für Grundschulkinder entwickelten  Unterrichtsmaterial vertraut gemacht und geschult.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Im Musikunterricht werden dann geeignete Musikstücke mit Hilfe von Mitmachpartituren (Orff-Instrumente und Body-Percussion), Tänzen, Geschichten über Instrumente, Bewegungsspielen ….erarbeitet.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600" kern="1200" dirty="0"/>
          </a:br>
          <a:r>
            <a:rPr lang="de-DE" sz="1600" kern="1200" dirty="0"/>
            <a:t> Das Projekt endet mit einem Ohrwurmkonzert, welches in der Regel in den Schulen stattfindet.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Die Ohrwurm-Konzerte sind eine besondere Form von Musiktheater für </a:t>
          </a:r>
          <a:br>
            <a:rPr lang="de-DE" sz="1600" kern="1200" dirty="0"/>
          </a:br>
          <a:r>
            <a:rPr lang="de-DE" sz="1600" kern="1200" dirty="0"/>
            <a:t>     Kinder. Sie werden von hochprofessionellen Musikern gestaltet, die erfahrene und oft  international renommierte Solisten, Mitglieder großer Orchester und Hochschulprofessoren sind.</a:t>
          </a:r>
          <a:br>
            <a:rPr lang="de-DE" sz="1600" kern="1200" dirty="0"/>
          </a:br>
          <a:endParaRPr lang="de-DE" sz="1600" kern="1200" dirty="0"/>
        </a:p>
      </dsp:txBody>
      <dsp:txXfrm>
        <a:off x="2743200" y="951519"/>
        <a:ext cx="6400799" cy="548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A979-D12E-4D03-B83D-1F0CD8A07857}">
      <dsp:nvSpPr>
        <dsp:cNvPr id="0" name=""/>
        <dsp:cNvSpPr/>
      </dsp:nvSpPr>
      <dsp:spPr>
        <a:xfrm>
          <a:off x="23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37" y="63619"/>
        <a:ext cx="56175" cy="22492"/>
      </dsp:txXfrm>
    </dsp:sp>
    <dsp:sp modelId="{057504C2-CBD2-42AA-9810-2081264BC17D}">
      <dsp:nvSpPr>
        <dsp:cNvPr id="0" name=""/>
        <dsp:cNvSpPr/>
      </dsp:nvSpPr>
      <dsp:spPr>
        <a:xfrm>
          <a:off x="23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/>
        </a:p>
      </dsp:txBody>
      <dsp:txXfrm>
        <a:off x="237" y="86112"/>
        <a:ext cx="56175" cy="219600"/>
      </dsp:txXfrm>
    </dsp:sp>
    <dsp:sp modelId="{CF5EC921-E9BE-4B2C-8542-2DBF9C4D98C7}">
      <dsp:nvSpPr>
        <dsp:cNvPr id="0" name=""/>
        <dsp:cNvSpPr/>
      </dsp:nvSpPr>
      <dsp:spPr>
        <a:xfrm>
          <a:off x="6427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4277" y="63619"/>
        <a:ext cx="56175" cy="22492"/>
      </dsp:txXfrm>
    </dsp:sp>
    <dsp:sp modelId="{8B9F0D9C-61A5-46C6-B282-05C0648B4776}">
      <dsp:nvSpPr>
        <dsp:cNvPr id="0" name=""/>
        <dsp:cNvSpPr/>
      </dsp:nvSpPr>
      <dsp:spPr>
        <a:xfrm>
          <a:off x="6427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>
        <a:off x="64277" y="86112"/>
        <a:ext cx="56175" cy="219600"/>
      </dsp:txXfrm>
    </dsp:sp>
    <dsp:sp modelId="{BBF62D34-9633-46A8-82B6-6BFF211A9F7E}">
      <dsp:nvSpPr>
        <dsp:cNvPr id="0" name=""/>
        <dsp:cNvSpPr/>
      </dsp:nvSpPr>
      <dsp:spPr>
        <a:xfrm>
          <a:off x="12831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28317" y="63619"/>
        <a:ext cx="56175" cy="22492"/>
      </dsp:txXfrm>
    </dsp:sp>
    <dsp:sp modelId="{CF1E2770-F485-42A2-A02F-0FD70F4C19AF}">
      <dsp:nvSpPr>
        <dsp:cNvPr id="0" name=""/>
        <dsp:cNvSpPr/>
      </dsp:nvSpPr>
      <dsp:spPr>
        <a:xfrm>
          <a:off x="12831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>
        <a:off x="128317" y="86112"/>
        <a:ext cx="56175" cy="21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A979-D12E-4D03-B83D-1F0CD8A07857}">
      <dsp:nvSpPr>
        <dsp:cNvPr id="0" name=""/>
        <dsp:cNvSpPr/>
      </dsp:nvSpPr>
      <dsp:spPr>
        <a:xfrm>
          <a:off x="23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37" y="63619"/>
        <a:ext cx="56175" cy="22492"/>
      </dsp:txXfrm>
    </dsp:sp>
    <dsp:sp modelId="{057504C2-CBD2-42AA-9810-2081264BC17D}">
      <dsp:nvSpPr>
        <dsp:cNvPr id="0" name=""/>
        <dsp:cNvSpPr/>
      </dsp:nvSpPr>
      <dsp:spPr>
        <a:xfrm>
          <a:off x="23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>
        <a:off x="237" y="86112"/>
        <a:ext cx="56175" cy="219600"/>
      </dsp:txXfrm>
    </dsp:sp>
    <dsp:sp modelId="{CF5EC921-E9BE-4B2C-8542-2DBF9C4D98C7}">
      <dsp:nvSpPr>
        <dsp:cNvPr id="0" name=""/>
        <dsp:cNvSpPr/>
      </dsp:nvSpPr>
      <dsp:spPr>
        <a:xfrm>
          <a:off x="6427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64277" y="63619"/>
        <a:ext cx="56175" cy="22492"/>
      </dsp:txXfrm>
    </dsp:sp>
    <dsp:sp modelId="{8B9F0D9C-61A5-46C6-B282-05C0648B4776}">
      <dsp:nvSpPr>
        <dsp:cNvPr id="0" name=""/>
        <dsp:cNvSpPr/>
      </dsp:nvSpPr>
      <dsp:spPr>
        <a:xfrm>
          <a:off x="6427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>
        <a:off x="64277" y="86112"/>
        <a:ext cx="56175" cy="219600"/>
      </dsp:txXfrm>
    </dsp:sp>
    <dsp:sp modelId="{BBF62D34-9633-46A8-82B6-6BFF211A9F7E}">
      <dsp:nvSpPr>
        <dsp:cNvPr id="0" name=""/>
        <dsp:cNvSpPr/>
      </dsp:nvSpPr>
      <dsp:spPr>
        <a:xfrm>
          <a:off x="128317" y="63619"/>
          <a:ext cx="56175" cy="2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128317" y="63619"/>
        <a:ext cx="56175" cy="22492"/>
      </dsp:txXfrm>
    </dsp:sp>
    <dsp:sp modelId="{CF1E2770-F485-42A2-A02F-0FD70F4C19AF}">
      <dsp:nvSpPr>
        <dsp:cNvPr id="0" name=""/>
        <dsp:cNvSpPr/>
      </dsp:nvSpPr>
      <dsp:spPr>
        <a:xfrm>
          <a:off x="128317" y="86112"/>
          <a:ext cx="56175" cy="21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500" kern="1200" dirty="0"/>
        </a:p>
      </dsp:txBody>
      <dsp:txXfrm>
        <a:off x="128317" y="86112"/>
        <a:ext cx="56175" cy="21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E9DE712-F3F2-4678-B75D-6277264DE9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27C3E7-3F77-4257-A02B-12B320212D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124778-3EB0-4EA4-A37C-A698181CD57F}" type="datetimeFigureOut">
              <a:rPr lang="de-DE"/>
              <a:pPr>
                <a:defRPr/>
              </a:pPr>
              <a:t>22.04.2021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0EDA2B9-3217-4787-A640-11341F9D4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E3A54FF-DBD4-4D5E-A799-6CD5EB087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F8A91-6610-46E6-8098-ABA694088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1415CE-70D6-47E8-821E-156D36113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2C858AB-B412-4008-88CB-2DAC0EECC58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0FC4AA1D-882E-41A4-85C7-723980DAB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F12B8A4D-7E63-44D5-A90A-B8D191B715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8435" name="Foliennummernplatzhalter 3">
            <a:extLst>
              <a:ext uri="{FF2B5EF4-FFF2-40B4-BE49-F238E27FC236}">
                <a16:creationId xmlns:a16="http://schemas.microsoft.com/office/drawing/2014/main" id="{0187A50B-2773-4465-A847-A9787547E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C9B1AE-34A9-4B60-876C-19B1FC09CDD7}" type="slidenum">
              <a:rPr lang="de-DE" altLang="de-DE" sz="1200">
                <a:latin typeface="Calibri" panose="020F0502020204030204" pitchFamily="34" charset="0"/>
              </a:rPr>
              <a:pPr eaLnBrk="1" hangingPunct="1"/>
              <a:t>4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CF83D933-9B20-4F46-A168-334768B02C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BCB737BF-6125-4D24-83D9-B8356F9782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0483" name="Foliennummernplatzhalter 3">
            <a:extLst>
              <a:ext uri="{FF2B5EF4-FFF2-40B4-BE49-F238E27FC236}">
                <a16:creationId xmlns:a16="http://schemas.microsoft.com/office/drawing/2014/main" id="{5BF7808A-E627-40C8-9B3D-FA7BDCAB4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D3A5F-BB51-4CF9-8FB8-670312905C96}" type="slidenum">
              <a:rPr lang="de-DE" altLang="de-DE" sz="1200">
                <a:latin typeface="Calibri" panose="020F0502020204030204" pitchFamily="34" charset="0"/>
              </a:rPr>
              <a:pPr eaLnBrk="1" hangingPunct="1"/>
              <a:t>5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C6E2AC-AE71-4E56-8A5B-C862ED9B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FD47-4C76-4813-8EC7-1FADA7289EC1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B780D9-7A99-4A9C-8816-879E1685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828A6-702F-451C-9877-D27A501A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B782-7EB2-447D-9584-3218750F81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56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1AD76D-489F-4055-8C91-E742DA40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BC43-782D-426E-B137-5B48DDC12086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A1DDD4-0FAF-4217-8DC6-BEEC8B4C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0CF757-BA9A-4AF2-83E7-49AC91C9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04316-4788-4B80-BC81-FC09792C9DF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19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D27041-5901-465A-8382-61C8078F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2CBD-CCB4-482E-A37D-696B5F9B5BDA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1200A2-4E9F-4676-8776-F88EFF7F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3A5E1-2F8A-4D25-A7FB-CF6F9982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F6941-F098-4DE5-9B87-34FF940AD58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503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809597-23ED-493A-B3C5-8DA9E190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F782-A61A-4D25-AA33-F0706CEBBA3B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A41E10-7231-4AD7-9E56-7EAC3E7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89217-5D46-4E53-B5E7-D529A709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16F90-E1EA-4735-8209-B258CA7A3A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401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467C92-7FB8-4139-AD3C-0804768F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2A4C-8B4A-43AD-B4C6-E1F6CAEBDFB7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1CB7A-B7E0-4902-88A0-94DF8773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4E0FA5-D1A7-4827-83F0-0FD081D5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5B013-49A3-4165-9253-347C831A76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980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F4E1D0-45F8-4C91-8BA8-AABD1197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7013-77A8-4446-BE2C-98E608C9932C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5B9A420-6701-4B2B-BD0D-BC475AD2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3F89C43-C1E1-4517-99D2-02EB0930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272DD-BFA8-462A-905A-D8C977BEB46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25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9B34DC9-CAA3-43DC-BF03-A7207603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CFA0-C658-41CE-9EB9-700F54B80B07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9FC5F4E-6245-4F59-B1D2-57527A3A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EC44F63-74A8-439B-A568-F2AEDB93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3F615-9CE9-44CE-8FA5-92B16C1DDC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401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62ABAF4-4796-40BC-9C8A-8CF1835E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181A-A5D3-424D-8491-41A1CCA1685D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1B7FA7B-A9B0-4F7F-9BC1-89C91C1D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FF57411-DEA3-45D0-85FC-6F7D5412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FA4D3-AC49-45BB-8CF8-A5F951CC70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021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5461864-8699-4B3B-BD05-06F92D4D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8224-9CDE-401C-9144-8309F8D2F80E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F542E5C-2481-427B-86CC-B2C6AB03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DB6285E-1376-4F98-9833-9F3195C2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F04CC-C8D4-4D3F-916D-6100156392D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43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96948A2-B24B-442C-82F4-5D3D6917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9A4A-A954-4EEA-B72C-3AEDB17411CA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7A83E86-0856-4331-81C9-43DE39A4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C786668-56D8-4D6B-BE10-B5CA0B5F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3C9E0-9B58-49A3-B814-D3B463D226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759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EE04224-C084-427B-B58B-DC1BC086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0998-FB68-4CF0-9208-A3F8B62F0F63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758A02-4131-4511-A2AD-C1B32353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905B9F2-F31D-4696-9BC8-8D51ECFF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16B90-AC40-47ED-B647-7A7B9B8F79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49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1F926DF-58FB-48DF-8AD2-52B384E28E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4A07B7A5-D3EF-492E-8291-06963048DA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1AAB6-CD92-4CEF-94F0-0CD6DA85C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8BF66-D44D-463F-8C3F-38B4DB21665F}" type="datetimeFigureOut">
              <a:rPr lang="de-DE"/>
              <a:pPr>
                <a:defRPr/>
              </a:pPr>
              <a:t>22.04.2021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9D011E-20F6-4C7C-91C3-6408CE209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ED667E-068A-4CD8-B803-246E3FA7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DA4E296-44B9-4B3C-9B41-FED5FA26780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10%20-%20Track%2010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20%20-%20Track%2020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20%20-%20Track%2020.mp3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07%20-%20Track%2007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12%20-%20Track%2012.mp3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10%20-%20Track%201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vs-fil01\schule\2108\Ablage\Schulleitung\Musikalische%20Grundschule\Pr&#228;sentation%20Medienkompetenz\12%20-%20Track%2012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67CC8-DFFF-4938-BB1F-A797AF12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456384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12700">
              <a:bevelT w="38100" h="38100" prst="relaxedInset"/>
              <a:contourClr>
                <a:srgbClr val="FF0000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6000" sy="6000" algn="ctr" rotWithShape="0">
                    <a:srgbClr val="000000">
                      <a:alpha val="43137"/>
                    </a:srgbClr>
                  </a:outerShdw>
                </a:effectLst>
              </a:rPr>
              <a:t>Medienkompetenz </a:t>
            </a:r>
            <a:br>
              <a:rPr lang="de-DE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6000" sy="6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6000" sy="6000" algn="ctr" rotWithShape="0">
                    <a:srgbClr val="000000">
                      <a:alpha val="43137"/>
                    </a:srgbClr>
                  </a:outerShdw>
                </a:effectLst>
              </a:rPr>
              <a:t>im </a:t>
            </a:r>
            <a:br>
              <a:rPr lang="de-DE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6000" sy="6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5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5400000" sx="6000" sy="6000" algn="ctr" rotWithShape="0">
                    <a:srgbClr val="000000">
                      <a:alpha val="43137"/>
                    </a:srgbClr>
                  </a:outerShdw>
                </a:effectLst>
              </a:rPr>
              <a:t>Fach Musik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4DEC4EDD-D090-4614-BAF9-8E79C9C742F3}"/>
              </a:ext>
            </a:extLst>
          </p:cNvPr>
          <p:cNvGraphicFramePr/>
          <p:nvPr/>
        </p:nvGraphicFramePr>
        <p:xfrm>
          <a:off x="3635897" y="378904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DF0357E-7ECD-4029-A34D-75B7EA6D838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964613" cy="1225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376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Kompetenzbereiche des Faches Musik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Beispiele am Ohrwurmprojekt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Ziele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6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Kompetenzbereich: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Musik machen bzw. umsetzen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2428">
                <a:tc>
                  <a:txBody>
                    <a:bodyPr/>
                    <a:lstStyle/>
                    <a:p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Musik szenisch darstellen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Rhythmische Begleitung auch mit anderen Gebrauchsgegenständen (Tüten…)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Musikalische Zeichen lesen, der Musik entsprechend  zuordnen und in Klang umsetzen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de-DE" sz="1400" u="sng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„Presto aus dem Divertimento D-Dur KV 136 für Orchester“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(Das viele Reisen von Mozart wurde als Voraussetzung für die Kutschfahrt zu diesem Stück genutzt)</a:t>
                      </a:r>
                    </a:p>
                    <a:p>
                      <a:pPr lvl="0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Räder rollen, Pferdegetrappel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…. </a:t>
                      </a:r>
                    </a:p>
                    <a:p>
                      <a:pPr lvl="0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Mit Körperinstrumenten umsetzen</a:t>
                      </a:r>
                    </a:p>
                    <a:p>
                      <a:pPr lvl="0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„ Türkischer Marsch (Rondo alla </a:t>
                      </a:r>
                      <a:r>
                        <a:rPr lang="de-DE" sz="1400" u="sng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Turka</a:t>
                      </a:r>
                      <a:r>
                        <a:rPr lang="de-DE" sz="14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aus der Klaviersonate Nr.11 A-Dur KV 331“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Partitur „Pizza alla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Turka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 – imaginäres Backen einer Pizza</a:t>
                      </a:r>
                    </a:p>
                    <a:p>
                      <a:pPr lvl="0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Begleitung mit Tüten (Ziehen, Schütteln, Knüllen….)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400" u="sng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Menuetto</a:t>
                      </a:r>
                      <a:r>
                        <a:rPr lang="de-DE" sz="1400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aus der Serenade in D-Dur KV 100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</a:t>
                      </a:r>
                    </a:p>
                    <a:p>
                      <a:pPr lvl="0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Merkmale und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entspr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graphische Zeichen für die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musikal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Begriffe : legato, staccato,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Glissandi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kennenlernen</a:t>
                      </a:r>
                    </a:p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Zuordnen der graph. Zeichen zur Musik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 Bewegungen richtig ausführen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 Bewegungen entsprechend zur Musik ausführen (Einsatz finden…)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DE" sz="1400" dirty="0" err="1">
                          <a:latin typeface="Arial" pitchFamily="34" charset="0"/>
                          <a:cs typeface="Arial" pitchFamily="34" charset="0"/>
                        </a:rPr>
                        <a:t>musikal</a:t>
                      </a: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. Form erkennen           (Wiederholungen)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S´ sollen sich die Partitur merken und entsprechend  umsetzen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err="1">
                          <a:latin typeface="Arial" pitchFamily="34" charset="0"/>
                          <a:cs typeface="Arial" pitchFamily="34" charset="0"/>
                        </a:rPr>
                        <a:t>Musikal</a:t>
                      </a: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. Form erkennen und in Bewegungen umsetzen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Eine Form der </a:t>
                      </a:r>
                      <a:r>
                        <a:rPr lang="de-DE" sz="1400" dirty="0" err="1">
                          <a:latin typeface="Arial" pitchFamily="34" charset="0"/>
                          <a:cs typeface="Arial" pitchFamily="34" charset="0"/>
                        </a:rPr>
                        <a:t>musikal</a:t>
                      </a: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. Notation kennenlernen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S´ sollen die Merkmale der </a:t>
                      </a:r>
                      <a:r>
                        <a:rPr lang="de-DE" sz="1400" dirty="0" err="1">
                          <a:latin typeface="Arial" pitchFamily="34" charset="0"/>
                          <a:cs typeface="Arial" pitchFamily="34" charset="0"/>
                        </a:rPr>
                        <a:t>musikal</a:t>
                      </a: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. Gestaltungsmittel  in der Musik erkennen und die entsprechenden</a:t>
                      </a:r>
                      <a:r>
                        <a:rPr lang="de-DE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Zeichen richtig zuordnen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- Track 10.mp3">
            <a:hlinkClick r:id="" action="ppaction://media"/>
            <a:extLst>
              <a:ext uri="{FF2B5EF4-FFF2-40B4-BE49-F238E27FC236}">
                <a16:creationId xmlns:a16="http://schemas.microsoft.com/office/drawing/2014/main" id="{28EDE60A-5C9E-4B3F-ACC2-759697CE156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 - Track 10.mp3">
            <a:hlinkClick r:id="" action="ppaction://media"/>
            <a:extLst>
              <a:ext uri="{FF2B5EF4-FFF2-40B4-BE49-F238E27FC236}">
                <a16:creationId xmlns:a16="http://schemas.microsoft.com/office/drawing/2014/main" id="{A58CE31B-309F-48C3-9AA1-81199F216FC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rafik 6" descr="Bilder 3b 292.jpg">
            <a:extLst>
              <a:ext uri="{FF2B5EF4-FFF2-40B4-BE49-F238E27FC236}">
                <a16:creationId xmlns:a16="http://schemas.microsoft.com/office/drawing/2014/main" id="{498E6542-8DC9-411A-BF19-889FC595F2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1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nhaltsplatzhalter 10" descr="Magnus.jpg">
            <a:extLst>
              <a:ext uri="{FF2B5EF4-FFF2-40B4-BE49-F238E27FC236}">
                <a16:creationId xmlns:a16="http://schemas.microsoft.com/office/drawing/2014/main" id="{2BE79701-AE0D-480F-BF46-1A9A7F17D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9850" y="2924175"/>
            <a:ext cx="5264150" cy="3933825"/>
          </a:xfrm>
        </p:spPr>
      </p:pic>
      <p:pic>
        <p:nvPicPr>
          <p:cNvPr id="6" name="10 - Track 10.mp3">
            <a:hlinkClick r:id="" action="ppaction://media"/>
            <a:extLst>
              <a:ext uri="{FF2B5EF4-FFF2-40B4-BE49-F238E27FC236}">
                <a16:creationId xmlns:a16="http://schemas.microsoft.com/office/drawing/2014/main" id="{3C0F0AF2-B4F7-474E-B04A-16F84655520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>
            <a:extLst>
              <a:ext uri="{FF2B5EF4-FFF2-40B4-BE49-F238E27FC236}">
                <a16:creationId xmlns:a16="http://schemas.microsoft.com/office/drawing/2014/main" id="{723E6305-4375-499D-B834-65274595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924175"/>
            <a:ext cx="1800225" cy="1473200"/>
          </a:xfrm>
          <a:prstGeom prst="cloudCallout">
            <a:avLst>
              <a:gd name="adj1" fmla="val -26806"/>
              <a:gd name="adj2" fmla="val 7381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Die Kutschfahrt geht aber schnell!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 - Track 20.mp3">
            <a:hlinkClick r:id="" action="ppaction://media"/>
            <a:extLst>
              <a:ext uri="{FF2B5EF4-FFF2-40B4-BE49-F238E27FC236}">
                <a16:creationId xmlns:a16="http://schemas.microsoft.com/office/drawing/2014/main" id="{58BAD754-334F-47F0-8AB6-154BC402604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0 - Track 20.mp3">
            <a:hlinkClick r:id="" action="ppaction://media"/>
            <a:extLst>
              <a:ext uri="{FF2B5EF4-FFF2-40B4-BE49-F238E27FC236}">
                <a16:creationId xmlns:a16="http://schemas.microsoft.com/office/drawing/2014/main" id="{03B75AEC-2251-4E45-973F-2DA5617EF18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rafik 3" descr="Bilder 3b 278.jpg">
            <a:extLst>
              <a:ext uri="{FF2B5EF4-FFF2-40B4-BE49-F238E27FC236}">
                <a16:creationId xmlns:a16="http://schemas.microsoft.com/office/drawing/2014/main" id="{D333888E-9B4A-4950-9722-C3216DDE9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2612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0 - Track 20.mp3">
            <a:hlinkClick r:id="" action="ppaction://media"/>
            <a:extLst>
              <a:ext uri="{FF2B5EF4-FFF2-40B4-BE49-F238E27FC236}">
                <a16:creationId xmlns:a16="http://schemas.microsoft.com/office/drawing/2014/main" id="{E4A51AA9-3FFE-4C47-9FA7-4EBD053241D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00"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0 - Track 20.mp3">
            <a:hlinkClick r:id="" action="ppaction://media"/>
            <a:extLst>
              <a:ext uri="{FF2B5EF4-FFF2-40B4-BE49-F238E27FC236}">
                <a16:creationId xmlns:a16="http://schemas.microsoft.com/office/drawing/2014/main" id="{94333839-44A5-4059-9C17-262AB7BF37F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4" descr="Bilder 3b 280.jpg">
            <a:extLst>
              <a:ext uri="{FF2B5EF4-FFF2-40B4-BE49-F238E27FC236}">
                <a16:creationId xmlns:a16="http://schemas.microsoft.com/office/drawing/2014/main" id="{EEACCD5A-1BB5-4911-A36C-C56CE03C1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60350"/>
            <a:ext cx="8507412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500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7 - Track 07.mp3">
            <a:hlinkClick r:id="" action="ppaction://media"/>
            <a:extLst>
              <a:ext uri="{FF2B5EF4-FFF2-40B4-BE49-F238E27FC236}">
                <a16:creationId xmlns:a16="http://schemas.microsoft.com/office/drawing/2014/main" id="{757813C9-02B5-4E82-A19E-CD84C591F3B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7 - Track 07.mp3">
            <a:hlinkClick r:id="" action="ppaction://media"/>
            <a:extLst>
              <a:ext uri="{FF2B5EF4-FFF2-40B4-BE49-F238E27FC236}">
                <a16:creationId xmlns:a16="http://schemas.microsoft.com/office/drawing/2014/main" id="{A4D97BCF-8F5C-4111-83AD-5F4F75A6C9C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afik 3" descr="Zeichen.jpg">
            <a:extLst>
              <a:ext uri="{FF2B5EF4-FFF2-40B4-BE49-F238E27FC236}">
                <a16:creationId xmlns:a16="http://schemas.microsoft.com/office/drawing/2014/main" id="{07BD09E7-029C-43D2-A15E-3B82EDDA1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5113337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7 - Track 07.mp3">
            <a:hlinkClick r:id="" action="ppaction://media"/>
            <a:extLst>
              <a:ext uri="{FF2B5EF4-FFF2-40B4-BE49-F238E27FC236}">
                <a16:creationId xmlns:a16="http://schemas.microsoft.com/office/drawing/2014/main" id="{F2B1A7CC-FD8B-42C4-9C40-FF87418C2F1D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C9A8C47-7447-4655-934E-A3F396EE7E1A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0"/>
          <a:ext cx="8964612" cy="1074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2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Kompetenzbereiche des Faches Musik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Beispiele am Ohrwurmprojekt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Ziele</a:t>
                      </a:r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7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Kompetenzbereich: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Musik machen bzw. umsetzen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4183">
                <a:tc>
                  <a:txBody>
                    <a:bodyPr/>
                    <a:lstStyle/>
                    <a:p>
                      <a:pPr lvl="0"/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Medien und Musik: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Kennenlernen der Teile des Computers und deren Handhabung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Nutzung von Computer-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programmen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zur Gewinnung von Informationen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Biographie eines Komponisten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Computerprogramm W. A. Mozart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Gliederung: Lebenslauf, Wunderkind, Reisen….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 AB mit Fragen zum Lebenslauf bzw. zu den Lebensabschnitten des Komponisten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AB Höraufgaben</a:t>
                      </a:r>
                    </a:p>
                  </a:txBody>
                  <a:tcPr marL="91441" marR="91441"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Die S´ kennen die Teile des Computers und können diese bedienen  sowie nutzen (Maus, Tastatur…)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Sie  können mit dem Kopfhörer umgehen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Sie können  mit Hilfe des Computerprogrammes Informationen zur Mozart-Biographie entnehmen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Sie nutzen die Gliederung im Programm, um effektiv zu arbeiten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Sie können den Computer selbstständig rauf und runterfahren, sowie das Programm öffnen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Gegenseitige Hilfestellung, Nutzung vorhandener Kenntnisse und Potenziale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600" dirty="0"/>
                    </a:p>
                  </a:txBody>
                  <a:tcPr marL="91441" marR="91441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5" descr="Bilder 3b 303.jpg">
            <a:extLst>
              <a:ext uri="{FF2B5EF4-FFF2-40B4-BE49-F238E27FC236}">
                <a16:creationId xmlns:a16="http://schemas.microsoft.com/office/drawing/2014/main" id="{D644D1A2-CD08-4E74-9BA3-D21E43741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41663"/>
            <a:ext cx="32400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6" descr="Bilder 3b 297.jpg">
            <a:extLst>
              <a:ext uri="{FF2B5EF4-FFF2-40B4-BE49-F238E27FC236}">
                <a16:creationId xmlns:a16="http://schemas.microsoft.com/office/drawing/2014/main" id="{02FAA733-FE9C-4416-A74F-8951D57D9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5413"/>
            <a:ext cx="3097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Grafik 9" descr="David Gof.jpg">
            <a:extLst>
              <a:ext uri="{FF2B5EF4-FFF2-40B4-BE49-F238E27FC236}">
                <a16:creationId xmlns:a16="http://schemas.microsoft.com/office/drawing/2014/main" id="{72605032-D5F1-4C9F-B3FF-A41C66CF6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36838"/>
            <a:ext cx="54752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Grafik 8" descr="Bilder 3b 296.jpg">
            <a:extLst>
              <a:ext uri="{FF2B5EF4-FFF2-40B4-BE49-F238E27FC236}">
                <a16:creationId xmlns:a16="http://schemas.microsoft.com/office/drawing/2014/main" id="{94F03EAD-0B97-4E7A-B1BB-173FC0A7E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61925"/>
            <a:ext cx="35877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AutoShape 6">
            <a:extLst>
              <a:ext uri="{FF2B5EF4-FFF2-40B4-BE49-F238E27FC236}">
                <a16:creationId xmlns:a16="http://schemas.microsoft.com/office/drawing/2014/main" id="{F0F7E581-E462-4B1E-B2F3-B20FB5B51B63}"/>
              </a:ext>
            </a:extLst>
          </p:cNvPr>
          <p:cNvSpPr>
            <a:spLocks noChangeArrowheads="1"/>
          </p:cNvSpPr>
          <p:nvPr/>
        </p:nvSpPr>
        <p:spPr bwMode="auto">
          <a:xfrm rot="-1127475">
            <a:off x="1042988" y="4508500"/>
            <a:ext cx="2133600" cy="1438275"/>
          </a:xfrm>
          <a:prstGeom prst="wedgeRectCallout">
            <a:avLst>
              <a:gd name="adj1" fmla="val 46148"/>
              <a:gd name="adj2" fmla="val 1096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Im Computerraum waren wir im Mozartprogramm.</a:t>
            </a:r>
          </a:p>
        </p:txBody>
      </p:sp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1BCAC70-0A73-44BB-AB47-F74F1EBB193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84138"/>
          <a:ext cx="8964612" cy="12271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9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Kompetenzbereiche des Faches Musik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Beispiele am Ohrwurmprojekt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Ziele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2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Kompetenzbereich:</a:t>
                      </a:r>
                      <a:endParaRPr lang="de-DE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Musik machen bzw. umsetzen</a:t>
                      </a:r>
                      <a:endParaRPr lang="de-DE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709">
                <a:tc>
                  <a:txBody>
                    <a:bodyPr/>
                    <a:lstStyle/>
                    <a:p>
                      <a:pPr lvl="0"/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Text- und Bildbearbeitung:</a:t>
                      </a:r>
                    </a:p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Nutzung des Programmes zur Bearbeitung der im Musikunterricht erarbeiteten und in Bildern festgehaltene Ergebnisse</a:t>
                      </a:r>
                    </a:p>
                    <a:p>
                      <a:pPr lvl="0"/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Reflexion der Ergebnisse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S´ sehen sich über den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Beamer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die im Musikunterricht und während des Konzertes gemachten Bilder an</a:t>
                      </a:r>
                    </a:p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S´ suchen sich ein oder zwei Bilder heraus und überlegen sich Texte für die Sprechblasen, die sie zuerst im Schreiblabor festhalten</a:t>
                      </a:r>
                    </a:p>
                    <a:p>
                      <a:pPr lvl="0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Die S`</a:t>
                      </a:r>
                      <a:r>
                        <a:rPr lang="de-DE" sz="1800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bearbeiten nun mit Hilfe des „Bildbearbeitungsprogrammes“ die Bilder und nutzen dazu ihre Notizen. Sie fügen Sprechblasen ein.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Sie speichern ihre Bilder in einem dafür angelegten Ordner  unter ihrem Namen ab.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Die S´ können die Textverarbeitung dieses Programmes nach Anleitung weitgehend selbstständig nutzen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(Bild auswählen, Sprechblase einfügen, Text einfügen…)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Sie können Texte schreiben und bearbeiten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Sie sind in der Lage, ihre Produkte zu speichern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Gegenseitige Unter-</a:t>
                      </a:r>
                      <a:r>
                        <a:rPr lang="de-DE" sz="1800" dirty="0" err="1">
                          <a:latin typeface="Arial" pitchFamily="34" charset="0"/>
                          <a:cs typeface="Arial" pitchFamily="34" charset="0"/>
                        </a:rPr>
                        <a:t>stützung</a:t>
                      </a: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de-DE" sz="1800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3" descr="IMG_0534.jpg">
            <a:extLst>
              <a:ext uri="{FF2B5EF4-FFF2-40B4-BE49-F238E27FC236}">
                <a16:creationId xmlns:a16="http://schemas.microsoft.com/office/drawing/2014/main" id="{C8466CE9-AB25-4809-B77F-7DFED724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27325"/>
            <a:ext cx="5508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Grafik 4" descr="Rowan.jpg">
            <a:extLst>
              <a:ext uri="{FF2B5EF4-FFF2-40B4-BE49-F238E27FC236}">
                <a16:creationId xmlns:a16="http://schemas.microsoft.com/office/drawing/2014/main" id="{CEA271BC-E46C-4A26-B1DA-EC6EDAC38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>
            <a:extLst>
              <a:ext uri="{FF2B5EF4-FFF2-40B4-BE49-F238E27FC236}">
                <a16:creationId xmlns:a16="http://schemas.microsoft.com/office/drawing/2014/main" id="{132E138E-EB05-4944-BBD5-3D681DD38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412875"/>
            <a:ext cx="1706563" cy="936625"/>
          </a:xfrm>
          <a:prstGeom prst="wedgeEllipseCallout">
            <a:avLst>
              <a:gd name="adj1" fmla="val -35208"/>
              <a:gd name="adj2" fmla="val 92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/>
              <a:t>Eisbär, Nasenbär-Eisbär, Nasenbär</a:t>
            </a:r>
          </a:p>
          <a:p>
            <a:pPr eaLnBrk="1" hangingPunct="1"/>
            <a:r>
              <a:rPr lang="de-DE" altLang="de-DE" sz="1000"/>
              <a:t>Spielt doch alle mit.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3" descr="Jonas.jpg">
            <a:extLst>
              <a:ext uri="{FF2B5EF4-FFF2-40B4-BE49-F238E27FC236}">
                <a16:creationId xmlns:a16="http://schemas.microsoft.com/office/drawing/2014/main" id="{962DFEB6-E08B-4115-98F6-C33D398F1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908050"/>
            <a:ext cx="64833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0F5A251-A725-4061-9C22-012E7449DB54}"/>
              </a:ext>
            </a:extLst>
          </p:cNvPr>
          <p:cNvGraphicFramePr/>
          <p:nvPr/>
        </p:nvGraphicFramePr>
        <p:xfrm>
          <a:off x="0" y="-531440"/>
          <a:ext cx="9144000" cy="738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12 - Track 12.mp3">
            <a:hlinkClick r:id="" action="ppaction://media"/>
            <a:extLst>
              <a:ext uri="{FF2B5EF4-FFF2-40B4-BE49-F238E27FC236}">
                <a16:creationId xmlns:a16="http://schemas.microsoft.com/office/drawing/2014/main" id="{5DD80986-9917-4C6B-8CDE-7F193AEF772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311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568BD99-21B6-49E2-8302-A075FD8D95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200025"/>
          <a:ext cx="8964612" cy="10509250"/>
        </p:xfrm>
        <a:graphic>
          <a:graphicData uri="http://schemas.openxmlformats.org/drawingml/2006/table">
            <a:tbl>
              <a:tblPr/>
              <a:tblGrid>
                <a:gridCol w="3097212">
                  <a:extLst>
                    <a:ext uri="{9D8B030D-6E8A-4147-A177-3AD203B41FA5}">
                      <a16:colId xmlns:a16="http://schemas.microsoft.com/office/drawing/2014/main" val="3192676341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39342320"/>
                    </a:ext>
                  </a:extLst>
                </a:gridCol>
                <a:gridCol w="2987675">
                  <a:extLst>
                    <a:ext uri="{9D8B030D-6E8A-4147-A177-3AD203B41FA5}">
                      <a16:colId xmlns:a16="http://schemas.microsoft.com/office/drawing/2014/main" val="20347301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Kompetenzbereiche des Faches 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Beispiele am Ohrwurmprojekt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Ziele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53070"/>
                  </a:ext>
                </a:extLst>
              </a:tr>
              <a:tr h="998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Kompetenzbereich: Hören 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66493"/>
                  </a:ext>
                </a:extLst>
              </a:tr>
              <a:tr h="8594725">
                <a:tc>
                  <a:txBody>
                    <a:bodyPr/>
                    <a:lstStyle>
                      <a:lvl1pPr marL="381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Hören und analysieren der Musikstücke, Erarbeitung  folgender Inhalte: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Musikalischer Ausdruckscharakter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Form des Musikstückes (musikalische Gliederung)</a:t>
                      </a: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Instrumente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Wirkung und Funktion von Musik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Vergleich klassischer Musik  mit zeitgenössischer Musik, Unterschiede herausarbeiten 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de-DE" altLang="de-DE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„Allegro aus dem Rondo des Konzertes Nr.5 A-Dur für Violine…“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Menuett-Allegro-Menuett: oft wieder-kehrender A-Refrain-B Teil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Violine im Vordergrund, Sinfonieorchester im Hintergrund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Kompositionen für Feste und Bälle der oberen Gesellschaftsschicht,     oft Kompositionen für bestimmte Instrumente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Klassische 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bewusstes und gezieltes Hören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Wiederkennen und benennen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  der  musikal. Elemente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Benennen des  musikal.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 Ausdruckscharakters  mit angemessenen sprachl. Mitteln, andere Empfindungen und Äußerungen tolerieren und akzeptieren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Wirkung der Musik reflektieren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S´ solllen  den Zusammenhang zwischen der Musik und dem kulturellen Hintergrund  zur damaligen Zeit  erkennen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 S´ erkennen und benennen Unterschiede der klassischen und der zeitgenössischen Musik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849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5122CF7-D674-4366-99E9-EA21427CDEAF}"/>
              </a:ext>
            </a:extLst>
          </p:cNvPr>
          <p:cNvGraphicFramePr/>
          <p:nvPr/>
        </p:nvGraphicFramePr>
        <p:xfrm>
          <a:off x="3635897" y="3789040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92F21F2-EA95-40C1-84E8-6E3B3D6FB72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964613" cy="1185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37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Kompetenzbereiche des Faches Musik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Beispiele am Ohrwurmprojekt</a:t>
                      </a: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Ziele</a:t>
                      </a: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6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de-DE" sz="14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Kompetenzbereich: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Musik machen bzw. umsetzen</a:t>
                      </a: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38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Rhythmen  mit Hilfe der Sprache und der Körperinstrumente  erarbeiten und  zur Musik richtig umsetzen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de-DE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 Allegro aus dem Rondo des Konzertes Nr.5 A-Dur für Violine…“Menuett-A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Zum Allegro werden mit Hilfe einer Rhythmus-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sprache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verschiedene Rhythmen erarbeitet und mit Körperinstrumenten umgesetzt.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(Eis-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bär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Na-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bär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…)</a:t>
                      </a: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Einteilung der Kinder in Gruppen, Umsetzen der Partitur zur Musik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S´ sollen den Zusammenhang der Notation und der Notenwerte erkennen und richtig umsetzen (</a:t>
                      </a:r>
                      <a:r>
                        <a:rPr lang="de-DE" sz="1800" dirty="0" err="1">
                          <a:latin typeface="Arial" pitchFamily="34" charset="0"/>
                          <a:cs typeface="Arial" pitchFamily="34" charset="0"/>
                        </a:rPr>
                        <a:t>Tonlänge</a:t>
                      </a: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, Pause, Einsatz zur Musik…)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Stärkung der sozialen Kompetenz ( gegenseitige Unterstützung…..)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 - Track 10.mp3">
            <a:hlinkClick r:id="" action="ppaction://media"/>
            <a:extLst>
              <a:ext uri="{FF2B5EF4-FFF2-40B4-BE49-F238E27FC236}">
                <a16:creationId xmlns:a16="http://schemas.microsoft.com/office/drawing/2014/main" id="{078B78AC-984A-46A3-A523-7D98084B5F0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Grafik 5" descr="okan.jpg">
            <a:extLst>
              <a:ext uri="{FF2B5EF4-FFF2-40B4-BE49-F238E27FC236}">
                <a16:creationId xmlns:a16="http://schemas.microsoft.com/office/drawing/2014/main" id="{225147D9-6343-4214-BD59-8749AAC91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218362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 - Track 10.mp3">
            <a:hlinkClick r:id="" action="ppaction://media"/>
            <a:extLst>
              <a:ext uri="{FF2B5EF4-FFF2-40B4-BE49-F238E27FC236}">
                <a16:creationId xmlns:a16="http://schemas.microsoft.com/office/drawing/2014/main" id="{39EAA419-E770-4F88-B920-D0DC10D4CA0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6" descr="David Ga.jpg">
            <a:extLst>
              <a:ext uri="{FF2B5EF4-FFF2-40B4-BE49-F238E27FC236}">
                <a16:creationId xmlns:a16="http://schemas.microsoft.com/office/drawing/2014/main" id="{F6905129-6F17-4BD1-BA90-9DB9E1BB9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27988" cy="6021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B76F8BC4-1864-4C2B-863E-A1724D5FE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773238"/>
            <a:ext cx="15843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172" name="AutoShape 8">
            <a:extLst>
              <a:ext uri="{FF2B5EF4-FFF2-40B4-BE49-F238E27FC236}">
                <a16:creationId xmlns:a16="http://schemas.microsoft.com/office/drawing/2014/main" id="{4BA0EB4A-AD42-4D3F-A925-11CE9EAD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412875"/>
            <a:ext cx="1871662" cy="1079500"/>
          </a:xfrm>
          <a:prstGeom prst="wedgeEllipseCallout">
            <a:avLst>
              <a:gd name="adj1" fmla="val -22690"/>
              <a:gd name="adj2" fmla="val 776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B44CED9C-88BD-4FB6-AD36-7C27AD7E1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565275"/>
            <a:ext cx="12969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CC66"/>
                </a:solidFill>
              </a:rPr>
              <a:t>Mir machts auch Spaß, wie jedem hier!</a:t>
            </a:r>
          </a:p>
        </p:txBody>
      </p:sp>
      <p:sp>
        <p:nvSpPr>
          <p:cNvPr id="7174" name="AutoShape 9">
            <a:extLst>
              <a:ext uri="{FF2B5EF4-FFF2-40B4-BE49-F238E27FC236}">
                <a16:creationId xmlns:a16="http://schemas.microsoft.com/office/drawing/2014/main" id="{C7AFB331-000A-4512-BFC2-BC290320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1727200" cy="1152525"/>
          </a:xfrm>
          <a:prstGeom prst="wedgeEllipseCallout">
            <a:avLst>
              <a:gd name="adj1" fmla="val -30699"/>
              <a:gd name="adj2" fmla="val 874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00CC66"/>
                </a:solidFill>
              </a:rPr>
              <a:t>Das macht Spaß!!!</a:t>
            </a:r>
          </a:p>
        </p:txBody>
      </p:sp>
      <p:sp>
        <p:nvSpPr>
          <p:cNvPr id="7175" name="AutoShape 10">
            <a:extLst>
              <a:ext uri="{FF2B5EF4-FFF2-40B4-BE49-F238E27FC236}">
                <a16:creationId xmlns:a16="http://schemas.microsoft.com/office/drawing/2014/main" id="{D4B55973-6D34-4DD0-A614-01EA0434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557338"/>
            <a:ext cx="1512888" cy="969962"/>
          </a:xfrm>
          <a:prstGeom prst="wedgeEllipseCallout">
            <a:avLst>
              <a:gd name="adj1" fmla="val -29222"/>
              <a:gd name="adj2" fmla="val 95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000">
                <a:solidFill>
                  <a:srgbClr val="00CC66"/>
                </a:solidFill>
              </a:rPr>
              <a:t>Wie Cavin gesagt hat. Das macht Spaß! Leider ziehe ich weg.</a:t>
            </a:r>
          </a:p>
        </p:txBody>
      </p:sp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4F243B3-19BA-4804-8D19-2DB9E883D5DB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0"/>
          <a:ext cx="8964612" cy="805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Kompetenzbereiche des Faches Musik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Beispiele am Ohrwurmprojekt</a:t>
                      </a: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Ziele</a:t>
                      </a: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de-DE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5434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Rhythmische Begleitung der Musik mit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Orffschen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Instrumenten</a:t>
                      </a:r>
                    </a:p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Bewegung zur Musik koordiniert ausführen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Den Ausdruck der Musik wiedergeben</a:t>
                      </a:r>
                    </a:p>
                    <a:p>
                      <a:endParaRPr lang="de-DE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Begleitung mit den vorgegeben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itchFamily="34" charset="0"/>
                          <a:cs typeface="Arial" pitchFamily="34" charset="0"/>
                        </a:rPr>
                        <a:t>Orffschen</a:t>
                      </a: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Instrumenten     (Trommel, Schellenstab, Triangel)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Tanzen des Menuetts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S´ sollen die Instrumente richtig handhaben und gezielt, der Partitur entsprechend einsetzen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Umsetzung der graziösen Körperhaltung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dirty="0">
                          <a:latin typeface="Arial" pitchFamily="34" charset="0"/>
                          <a:cs typeface="Arial" pitchFamily="34" charset="0"/>
                        </a:rPr>
                        <a:t> Tanzbewegungen richtig, der Musik entsprechend  und in der richtigen Reihenfolge ausführen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de-DE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2 - Track 12.mp3">
            <a:hlinkClick r:id="" action="ppaction://media"/>
            <a:extLst>
              <a:ext uri="{FF2B5EF4-FFF2-40B4-BE49-F238E27FC236}">
                <a16:creationId xmlns:a16="http://schemas.microsoft.com/office/drawing/2014/main" id="{6063193B-AEAF-4508-AC7E-FB4D54EE817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2 - Track 12.mp3">
            <a:hlinkClick r:id="" action="ppaction://media"/>
            <a:extLst>
              <a:ext uri="{FF2B5EF4-FFF2-40B4-BE49-F238E27FC236}">
                <a16:creationId xmlns:a16="http://schemas.microsoft.com/office/drawing/2014/main" id="{03DC63C2-BE0A-4C10-9415-1BCF53595E4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Grafik 4" descr="Hanna.jpg">
            <a:extLst>
              <a:ext uri="{FF2B5EF4-FFF2-40B4-BE49-F238E27FC236}">
                <a16:creationId xmlns:a16="http://schemas.microsoft.com/office/drawing/2014/main" id="{5456B75F-2206-4EDA-9283-BABA52191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87675"/>
            <a:ext cx="500538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Grafik 5" descr="Bilder 3b 260.jpg">
            <a:extLst>
              <a:ext uri="{FF2B5EF4-FFF2-40B4-BE49-F238E27FC236}">
                <a16:creationId xmlns:a16="http://schemas.microsoft.com/office/drawing/2014/main" id="{406908EF-BDE3-48E8-9250-F50B4AAF7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9488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2 - Track 12.mp3">
            <a:hlinkClick r:id="" action="ppaction://media"/>
            <a:extLst>
              <a:ext uri="{FF2B5EF4-FFF2-40B4-BE49-F238E27FC236}">
                <a16:creationId xmlns:a16="http://schemas.microsoft.com/office/drawing/2014/main" id="{8C00916F-CA68-43D7-8FBA-EE558706FB7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AutoShape 7">
            <a:extLst>
              <a:ext uri="{FF2B5EF4-FFF2-40B4-BE49-F238E27FC236}">
                <a16:creationId xmlns:a16="http://schemas.microsoft.com/office/drawing/2014/main" id="{776C84CC-A735-4C13-9ED3-EB3E5A4E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141663"/>
            <a:ext cx="2339975" cy="1441450"/>
          </a:xfrm>
          <a:prstGeom prst="wedgeEllipseCallout">
            <a:avLst>
              <a:gd name="adj1" fmla="val -24019"/>
              <a:gd name="adj2" fmla="val 839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200">
                <a:solidFill>
                  <a:srgbClr val="00CC66"/>
                </a:solidFill>
              </a:rPr>
              <a:t>Meine Klasse und ich haben mit Triangeln und Trommeln tolle Musik gemacht. Das hat echt Spaß gemacht!!!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2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4" descr="Burak.jpg">
            <a:extLst>
              <a:ext uri="{FF2B5EF4-FFF2-40B4-BE49-F238E27FC236}">
                <a16:creationId xmlns:a16="http://schemas.microsoft.com/office/drawing/2014/main" id="{E70C8FFC-A43A-4AC5-AF91-3524913B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3">
            <a:extLst>
              <a:ext uri="{FF2B5EF4-FFF2-40B4-BE49-F238E27FC236}">
                <a16:creationId xmlns:a16="http://schemas.microsoft.com/office/drawing/2014/main" id="{0E76A790-BD02-4426-A366-221FFC561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628775"/>
            <a:ext cx="2520950" cy="969963"/>
          </a:xfrm>
          <a:prstGeom prst="wedgeRoundRectCallout">
            <a:avLst>
              <a:gd name="adj1" fmla="val -47861"/>
              <a:gd name="adj2" fmla="val 6914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FF3399"/>
                </a:solidFill>
              </a:rPr>
              <a:t>Wir haben hier mit Trommeln: Eisbär, Nasenbär gespielt</a:t>
            </a:r>
            <a:r>
              <a:rPr lang="de-DE" altLang="de-DE">
                <a:solidFill>
                  <a:srgbClr val="00CC66"/>
                </a:solidFill>
              </a:rPr>
              <a:t>.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AA87C65A-3AAC-4F7A-9057-5BDFCD52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16113"/>
            <a:ext cx="1727200" cy="682625"/>
          </a:xfrm>
          <a:prstGeom prst="wedgeRectCallout">
            <a:avLst>
              <a:gd name="adj1" fmla="val -15810"/>
              <a:gd name="adj2" fmla="val 104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chemeClr val="hlink"/>
                </a:solidFill>
              </a:rPr>
              <a:t>Ich höre dich nicht!!!</a:t>
            </a: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Bildschirmpräsentation (4:3)</PresentationFormat>
  <Paragraphs>218</Paragraphs>
  <Slides>19</Slides>
  <Notes>2</Notes>
  <HiddenSlides>0</HiddenSlides>
  <MMClips>16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Symbol</vt:lpstr>
      <vt:lpstr>+mj-lt</vt:lpstr>
      <vt:lpstr>Larissa-Design</vt:lpstr>
      <vt:lpstr>Medienkompetenz  im  Fach Musik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Haike</dc:creator>
  <cp:lastModifiedBy>Jürgen Hummel</cp:lastModifiedBy>
  <cp:revision>97</cp:revision>
  <dcterms:created xsi:type="dcterms:W3CDTF">2012-03-12T13:13:32Z</dcterms:created>
  <dcterms:modified xsi:type="dcterms:W3CDTF">2021-04-22T09:38:23Z</dcterms:modified>
</cp:coreProperties>
</file>